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8" r:id="rId1"/>
  </p:sldMasterIdLst>
  <p:notesMasterIdLst>
    <p:notesMasterId r:id="rId9"/>
  </p:notesMasterIdLst>
  <p:sldIdLst>
    <p:sldId id="281" r:id="rId2"/>
    <p:sldId id="283" r:id="rId3"/>
    <p:sldId id="284" r:id="rId4"/>
    <p:sldId id="285" r:id="rId5"/>
    <p:sldId id="286" r:id="rId6"/>
    <p:sldId id="287" r:id="rId7"/>
    <p:sldId id="288" r:id="rId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56E8FA6E-D87F-48E9-BEF3-563678A929B0}">
          <p14:sldIdLst>
            <p14:sldId id="281"/>
            <p14:sldId id="283"/>
            <p14:sldId id="284"/>
            <p14:sldId id="285"/>
            <p14:sldId id="286"/>
            <p14:sldId id="287"/>
            <p14:sldId id="2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1EB8"/>
    <a:srgbClr val="F48370"/>
    <a:srgbClr val="EF4427"/>
    <a:srgbClr val="0070C0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08" autoAdjust="0"/>
  </p:normalViewPr>
  <p:slideViewPr>
    <p:cSldViewPr>
      <p:cViewPr varScale="1">
        <p:scale>
          <a:sx n="109" d="100"/>
          <a:sy n="109" d="100"/>
        </p:scale>
        <p:origin x="171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2605F-42EE-4F60-8221-C059E6F9D2C5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F45FD6-056D-4D09-A4C6-5345AA94B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977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E2424-2D33-48B7-AFAD-7551DC625484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08.02.2023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830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D287E-4C4C-465F-B8BB-73185DFFBABC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08.02.2023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518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05CD-E665-449C-B76E-960B835A1FA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08.02.2023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841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40B3-A2F4-43EF-BEC2-1B3B9F5C26E2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08.02.2023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125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9A6B-EE73-4364-B9A5-D450A26E8E40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08.02.2023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289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B2CE2-047F-4ADD-97E1-59C14F10DCB6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08.02.2023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9047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203EA-804E-4942-A4B2-C466B1492A71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08.02.2023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69926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286D-B158-4ED7-926A-ADDBBE5EDB8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08.02.2023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79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4601-8F23-4C96-B238-CD4307D11428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08.02.2023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9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323C-05C9-4BA9-90CC-98051398B46A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08.02.2023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1517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5A3A1-AB3C-4B4F-9882-C556F8B058EF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08.02.2023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563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39D07-E851-4D74-A440-D76CF11BC3B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08.02.2023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038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23928" y="5385222"/>
            <a:ext cx="49685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Коровина </a:t>
            </a:r>
            <a:r>
              <a:rPr lang="ru-RU" sz="1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МаринаАлександровна</a:t>
            </a: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педагог-психолог </a:t>
            </a:r>
          </a:p>
          <a:p>
            <a:r>
              <a:rPr lang="ru-RU" alt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ГБУ </a:t>
            </a:r>
            <a:r>
              <a:rPr lang="ru-RU" alt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«Центр диагностики </a:t>
            </a:r>
            <a:r>
              <a:rPr lang="ru-RU" alt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консультирования</a:t>
            </a:r>
            <a:r>
              <a:rPr lang="ru-RU" alt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 КК</a:t>
            </a:r>
            <a:br>
              <a:rPr lang="ru-RU" alt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84605"/>
            <a:ext cx="1719221" cy="17740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404664"/>
            <a:ext cx="6857069" cy="86698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7504" y="2102266"/>
            <a:ext cx="885698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36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 </a:t>
            </a:r>
          </a:p>
          <a:p>
            <a:pPr algn="ctr"/>
            <a:r>
              <a:rPr lang="ru-RU" sz="36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(законными представителями) обучающихся, прибывших из вновь присоединенных территорий</a:t>
            </a:r>
          </a:p>
        </p:txBody>
      </p:sp>
    </p:spTree>
    <p:extLst>
      <p:ext uri="{BB962C8B-B14F-4D97-AF65-F5344CB8AC3E}">
        <p14:creationId xmlns:p14="http://schemas.microsoft.com/office/powerpoint/2010/main" val="95388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65127"/>
            <a:ext cx="8568952" cy="83162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– свидетели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военных действий и конфликтов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31214"/>
            <a:ext cx="7886700" cy="72008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чень важно внимательно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выслушивать детей,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тогда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получат возможность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выразить свои переживания и беспокойства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708920"/>
            <a:ext cx="3205111" cy="21031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1671" y="4293096"/>
            <a:ext cx="3205111" cy="21031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427983" y="2636912"/>
            <a:ext cx="41764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Стараться отвечать на вопросы детей, касающиеся их тревожных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воспоминаний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90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65127"/>
            <a:ext cx="8568952" cy="83162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Актуальное психологическое состояние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4654" y="1258565"/>
            <a:ext cx="9451962" cy="2746499"/>
          </a:xfrm>
        </p:spPr>
        <p:txBody>
          <a:bodyPr numCol="2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Признаки: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школе 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конфликты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семье 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общении 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подавленность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неожиданные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смены настроения 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раздражительность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обидчивость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страхи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расстройство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 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аппетита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головные боли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заикание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нервные тики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огда детские страхи становятся опасными? - Голо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221088"/>
            <a:ext cx="3175701" cy="21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Конфликты между родителями и детьми: причины и решение конфликтов в семь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28"/>
          <a:stretch/>
        </p:blipFill>
        <p:spPr bwMode="auto">
          <a:xfrm>
            <a:off x="827584" y="4221088"/>
            <a:ext cx="3168352" cy="21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10902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65127"/>
            <a:ext cx="8568952" cy="83162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в новые условия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578802"/>
            <a:ext cx="7776864" cy="730275"/>
          </a:xfrm>
        </p:spPr>
        <p:txBody>
          <a:bodyPr numCol="1">
            <a:noAutofit/>
          </a:bodyPr>
          <a:lstStyle/>
          <a:p>
            <a:pPr marL="0" indent="0" algn="just">
              <a:buNone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детей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местной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культурой с учетом сохранения их коренных традиций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907704" y="5949280"/>
            <a:ext cx="5923570" cy="730275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 внеурочную деятельность и досуг 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Метка: русская культур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716" y="2564904"/>
            <a:ext cx="5184576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86640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65127"/>
            <a:ext cx="8568952" cy="83162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в школе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019" y="1394187"/>
            <a:ext cx="2952328" cy="610979"/>
          </a:xfrm>
        </p:spPr>
        <p:txBody>
          <a:bodyPr numCol="1">
            <a:noAutofit/>
          </a:bodyPr>
          <a:lstStyle/>
          <a:p>
            <a:pPr marL="0" indent="0" algn="just">
              <a:buNone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наказывать слишком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строго за плохие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оценки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076056" y="1390779"/>
            <a:ext cx="3146481" cy="730275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Хвалить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даже за небольшие достижения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996290" y="6207477"/>
            <a:ext cx="5904656" cy="730275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Поддерживать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 с администрацией школы</a:t>
            </a:r>
          </a:p>
        </p:txBody>
      </p:sp>
      <p:pic>
        <p:nvPicPr>
          <p:cNvPr id="4098" name="Picture 2" descr="Худшее, что есть в школе: на что жалуются российские дет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205070"/>
            <a:ext cx="2664296" cy="17661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100" name="Picture 4" descr="Что делать, если ребенок ненавидит школу | Образовательный центр УСПЕ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60" y="2217187"/>
            <a:ext cx="2827845" cy="18726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102" name="Picture 6" descr="Отстаньте с вашей школой! Подросток не хочет учиться - Школ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212755"/>
            <a:ext cx="2752882" cy="18008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49025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65127"/>
            <a:ext cx="6768752" cy="8316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психологической безопасности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 семьи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47" y="1743463"/>
            <a:ext cx="4982235" cy="360040"/>
          </a:xfrm>
        </p:spPr>
        <p:txBody>
          <a:bodyPr numCol="1">
            <a:noAutofit/>
          </a:bodyPr>
          <a:lstStyle/>
          <a:p>
            <a:pPr marL="0" indent="0" algn="just">
              <a:buNone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 детей должна быть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упорядоченной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69885" y="2240355"/>
            <a:ext cx="7939794" cy="730275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Интересоваться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увлечениями детей 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01656" y="5603443"/>
            <a:ext cx="4242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 дня</a:t>
            </a:r>
            <a:endParaRPr lang="ru-RU" dirty="0"/>
          </a:p>
        </p:txBody>
      </p:sp>
      <p:pic>
        <p:nvPicPr>
          <p:cNvPr id="1026" name="Picture 2" descr="Игры для детей дома, развивающие воображение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14184"/>
            <a:ext cx="3156808" cy="21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34" name="Picture 10" descr="Диалог с подростком: как родителям избежать ошибо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9547" y="2964067"/>
            <a:ext cx="3146561" cy="21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Прямоугольник 4"/>
          <p:cNvSpPr/>
          <p:nvPr/>
        </p:nvSpPr>
        <p:spPr>
          <a:xfrm>
            <a:off x="669885" y="2770575"/>
            <a:ext cx="40253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совместный досуг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4158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7465"/>
            <a:ext cx="8496944" cy="8316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для родителей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(Методические </a:t>
            </a:r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sz="22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2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</a:t>
            </a:r>
            <a:r>
              <a:rPr lang="ru-RU" sz="2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04.04.2022 г.)</a:t>
            </a:r>
            <a:endParaRPr lang="ru-RU" sz="2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951" y="1618012"/>
            <a:ext cx="8140125" cy="1666972"/>
          </a:xfrm>
        </p:spPr>
        <p:txBody>
          <a:bodyPr numCol="1">
            <a:noAutofit/>
          </a:bodyPr>
          <a:lstStyle/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Зачисление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образовательную организацию </a:t>
            </a:r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Документация</a:t>
            </a:r>
          </a:p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Права обучающихся</a:t>
            </a:r>
          </a:p>
          <a:p>
            <a:pPr algn="just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Права родителей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8461" y="3356992"/>
            <a:ext cx="4215103" cy="2808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1094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4864</TotalTime>
  <Words>151</Words>
  <Application>Microsoft Office PowerPoint</Application>
  <PresentationFormat>Экран (4:3)</PresentationFormat>
  <Paragraphs>40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Дети – свидетели военных действий и конфликтов</vt:lpstr>
      <vt:lpstr>Актуальное психологическое состояние детей</vt:lpstr>
      <vt:lpstr>Интеграция в новые условия</vt:lpstr>
      <vt:lpstr>Адаптация в школе</vt:lpstr>
      <vt:lpstr>Обеспечение психологической безопасности  в условиях семьи</vt:lpstr>
      <vt:lpstr>Памятка для родителей  (Методические рекомендации Минпросвещения России от 04.04.2022 г.)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Анатольевна</dc:creator>
  <cp:lastModifiedBy>Пользователь</cp:lastModifiedBy>
  <cp:revision>372</cp:revision>
  <cp:lastPrinted>2016-10-28T09:22:46Z</cp:lastPrinted>
  <dcterms:created xsi:type="dcterms:W3CDTF">2014-12-22T09:35:09Z</dcterms:created>
  <dcterms:modified xsi:type="dcterms:W3CDTF">2023-02-08T08:18:19Z</dcterms:modified>
</cp:coreProperties>
</file>