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8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5770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9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5050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9793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56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649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3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0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361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lorian815</dc:creator>
  <cp:lastModifiedBy>lorian815</cp:lastModifiedBy>
  <cp:revision>1</cp:revision>
  <dcterms:created xsi:type="dcterms:W3CDTF">2023-11-15T18:23:18Z</dcterms:created>
  <dcterms:modified xsi:type="dcterms:W3CDTF">2023-11-15T18:33:03Z</dcterms:modified>
</cp:coreProperties>
</file>