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55E09C-0697-4BE8-A98C-99110BD2B1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F90E6F6-25BA-4840-942B-EF8FC20A83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533581-EE59-40A3-9066-DDF31182D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5A117-1C74-4F00-B567-332D93BEC84B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1EE344-5BEF-4C78-87BD-7B8CE771E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9ECA37-3561-4022-A0CA-174F237A3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7AA15-21DF-4D31-9DA7-97CC603F7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477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C0E6A7-255F-4261-A707-DD9D4CB6D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DA225BE-ED3D-4D3D-8D86-693D9D4D88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B03DF1-03F5-4993-9D7B-27A9AB230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5A117-1C74-4F00-B567-332D93BEC84B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373EBC-E17A-40D6-AF00-7FFDCEF1D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F91786-0146-4429-8721-BA30FB29C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7AA15-21DF-4D31-9DA7-97CC603F7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156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CF766B4-4C16-44CC-B3C7-54CAD6B6A1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7590AB9-4B75-4330-B609-F35DC44604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8127B2-260F-48E1-B392-F6547106D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5A117-1C74-4F00-B567-332D93BEC84B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4EBAE8-62CB-4728-9B76-6C6C1E3E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58F783-B65A-4835-BE3C-A7B9A6C01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7AA15-21DF-4D31-9DA7-97CC603F7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228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519AF2-0C84-41F0-9B6F-3D3082D89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2F159F-E6FF-41E1-BADF-882664A05C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9170A4-CC67-4BFA-BC3B-944F1B488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5A117-1C74-4F00-B567-332D93BEC84B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DB20A0-63D3-4F93-93E6-B090ADC2C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FC9B58-B30B-4F75-8E4D-335B45419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7AA15-21DF-4D31-9DA7-97CC603F7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107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405321-12E2-417F-A912-E70550E1B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9CA65A9-5A49-4E94-BA08-D9AEC6AAC7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0D57E1-04B8-4B2C-BCAF-1A3AA2829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5A117-1C74-4F00-B567-332D93BEC84B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663479-2591-4A46-8CA0-A11A8E29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584D79-0756-41D2-A24F-90137D47B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7AA15-21DF-4D31-9DA7-97CC603F7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153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3EAC7-1D50-414B-A69D-58279D42F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CEA486-1A7F-42F1-8FB6-2C5173AE8A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CB9F1B4-39A6-4646-A287-926C5D5307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4DB6E2-BAB2-4AEB-89FD-D0CC1713A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5A117-1C74-4F00-B567-332D93BEC84B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742E007-024B-49F0-95D6-D7F161ED6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9555ABA-0E8E-493D-8120-DCF7A60F1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7AA15-21DF-4D31-9DA7-97CC603F7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791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526B33-FA54-4E8E-90BC-92B8D60C7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11A4F50-BB95-4765-A349-A0D2AFF2EB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D66A3A1-E72E-4C06-9C36-73C535A3B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7C88DE7-05BA-41DC-A31C-B0814B2B14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C88E3FC-5F85-46EE-B8FF-D03637B7B1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6A34602-9FF6-44A8-BF42-A997BBFE0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5A117-1C74-4F00-B567-332D93BEC84B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2A74783-6523-4786-9CD1-A09819675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DF40D37-7B3D-449E-929B-4935F9425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7AA15-21DF-4D31-9DA7-97CC603F7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501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457390-0FE0-4943-8500-71F432929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ECED9CC-1281-4395-8C96-B0D739DA5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5A117-1C74-4F00-B567-332D93BEC84B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C50479D-4B75-4C4D-8254-F67DC97B5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924B525-9322-4C4C-A182-71D78F5E6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7AA15-21DF-4D31-9DA7-97CC603F7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346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83C1181-AE00-40C1-9C44-D8AD68429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5A117-1C74-4F00-B567-332D93BEC84B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0DD64B1-791D-434E-BC76-5F241E6CC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FB38AC5-B377-4A78-A776-4BADCC145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7AA15-21DF-4D31-9DA7-97CC603F7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676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67F1F0-8225-4156-A75E-09FC70C66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4365BC-C595-417E-A9A3-36A84888E5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05392B7-208E-4070-9ABB-5BBBF97FF6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6BDEBFD-DA18-43D7-A3A8-857DFBF4B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5A117-1C74-4F00-B567-332D93BEC84B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675B13C-313C-4153-8CCC-46D0722E0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E96DD91-126E-4AAD-B351-46B20764A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7AA15-21DF-4D31-9DA7-97CC603F7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786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6E80BD-0ACD-499B-8B39-D9711AA74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1CDFCC2-1CFB-41F7-B3A0-9C356CEC7C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DF356D6-3DD2-46F7-B7AE-F5C908E615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DE165A6-5F9E-43BE-8175-0FFB17D54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5A117-1C74-4F00-B567-332D93BEC84B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4C93A8-7D49-4FB3-B2C1-57C46120E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EE54394-0133-4A68-B934-EAFDDF5F2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7AA15-21DF-4D31-9DA7-97CC603F7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21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C0DF8D-3710-437B-A366-0123CB846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145BC23-0958-4EC1-9809-32224738C2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652954-F87E-4CE3-A332-B20EABD153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5A117-1C74-4F00-B567-332D93BEC84B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6C03A8-F846-4B40-8133-3F46D27598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FD825D-41A6-4DAD-9C1F-69A4D04A98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7AA15-21DF-4D31-9DA7-97CC603F7B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093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0298314-76EE-4008-BADF-941AC83CE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2"/>
            <a:ext cx="12192000" cy="68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640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B08A95-94EE-4BBE-9B91-D553AEF29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2"/>
            <a:ext cx="12192000" cy="68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92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A6C0A1E-389B-4388-B89A-33ECF167C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2"/>
            <a:ext cx="12192000" cy="68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395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56D1541-3821-4882-9F06-FE12983B8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2"/>
            <a:ext cx="12192000" cy="68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452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87402AC-1405-4C78-BD38-0DF285C52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2"/>
            <a:ext cx="12192000" cy="68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4842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712ADFD-F446-4A17-95BC-B617AA53A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2"/>
            <a:ext cx="12192000" cy="68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1787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498461-E020-4A33-B501-F881BE6B7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2"/>
            <a:ext cx="12192000" cy="68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694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05B6670-574B-48E9-9436-AEDD102D2B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2"/>
            <a:ext cx="12192000" cy="68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8036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F93B072-F9D2-4AB6-9B2C-16ABB8BB6F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2"/>
            <a:ext cx="12192000" cy="68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5734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4D998E-9594-4852-945D-3F60EC362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2"/>
            <a:ext cx="12192000" cy="68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877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5DB7E6-C82C-4A67-B0AA-459D86F5F6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2"/>
            <a:ext cx="12192000" cy="68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224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C1E924-50AC-439C-8D48-2CDB15FF92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2"/>
            <a:ext cx="12192000" cy="68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631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CA31D5-58D4-47B2-ABF8-97266AFA5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2"/>
            <a:ext cx="12192000" cy="68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503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264B5E2-6F89-42FE-9F82-6CB1E04501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2"/>
            <a:ext cx="12192000" cy="68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178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41404BC-7E5B-4AE0-AAD2-FC44ADFD4E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2"/>
            <a:ext cx="12192000" cy="68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113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2AA47E8-D57D-4241-BFA5-66D8759A7B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2"/>
            <a:ext cx="12192000" cy="68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174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2D23AB9-34FD-4407-A6F4-5A8C61D7F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2"/>
            <a:ext cx="12192000" cy="68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23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39CD3D4-9B72-44A6-A9A7-773CBEA23D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2"/>
            <a:ext cx="12192000" cy="68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2155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0</Words>
  <Application>Microsoft Office PowerPoint</Application>
  <PresentationFormat>Широкоэкранный</PresentationFormat>
  <Paragraphs>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Taiigalife</dc:creator>
  <cp:lastModifiedBy>Taiigalife</cp:lastModifiedBy>
  <cp:revision>17</cp:revision>
  <dcterms:created xsi:type="dcterms:W3CDTF">2023-11-14T10:23:23Z</dcterms:created>
  <dcterms:modified xsi:type="dcterms:W3CDTF">2023-11-15T07:15:31Z</dcterms:modified>
</cp:coreProperties>
</file>