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69" r:id="rId4"/>
    <p:sldId id="270" r:id="rId5"/>
    <p:sldId id="267" r:id="rId6"/>
    <p:sldId id="268" r:id="rId7"/>
    <p:sldId id="271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4B3A6-430F-494A-A67B-E8841E1AD012}" type="datetimeFigureOut">
              <a:rPr lang="ru-RU" smtClean="0"/>
              <a:pPr/>
              <a:t>15.11.2023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FC54A33B-C95C-4237-A7AD-60D5D33E63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4B3A6-430F-494A-A67B-E8841E1AD012}" type="datetimeFigureOut">
              <a:rPr lang="ru-RU" smtClean="0"/>
              <a:pPr/>
              <a:t>15.11.2023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4A33B-C95C-4237-A7AD-60D5D33E63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4B3A6-430F-494A-A67B-E8841E1AD012}" type="datetimeFigureOut">
              <a:rPr lang="ru-RU" smtClean="0"/>
              <a:pPr/>
              <a:t>15.11.2023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4A33B-C95C-4237-A7AD-60D5D33E63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4B3A6-430F-494A-A67B-E8841E1AD012}" type="datetimeFigureOut">
              <a:rPr lang="ru-RU" smtClean="0"/>
              <a:pPr/>
              <a:t>15.11.2023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4A33B-C95C-4237-A7AD-60D5D33E63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4B3A6-430F-494A-A67B-E8841E1AD012}" type="datetimeFigureOut">
              <a:rPr lang="ru-RU" smtClean="0"/>
              <a:pPr/>
              <a:t>15.11.2023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FC54A33B-C95C-4237-A7AD-60D5D33E63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4B3A6-430F-494A-A67B-E8841E1AD012}" type="datetimeFigureOut">
              <a:rPr lang="ru-RU" smtClean="0"/>
              <a:pPr/>
              <a:t>15.11.2023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4A33B-C95C-4237-A7AD-60D5D33E63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4B3A6-430F-494A-A67B-E8841E1AD012}" type="datetimeFigureOut">
              <a:rPr lang="ru-RU" smtClean="0"/>
              <a:pPr/>
              <a:t>15.11.2023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4A33B-C95C-4237-A7AD-60D5D33E63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4B3A6-430F-494A-A67B-E8841E1AD012}" type="datetimeFigureOut">
              <a:rPr lang="ru-RU" smtClean="0"/>
              <a:pPr/>
              <a:t>15.11.2023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4A33B-C95C-4237-A7AD-60D5D33E63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4B3A6-430F-494A-A67B-E8841E1AD012}" type="datetimeFigureOut">
              <a:rPr lang="ru-RU" smtClean="0"/>
              <a:pPr/>
              <a:t>15.11.2023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4A33B-C95C-4237-A7AD-60D5D33E63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4B3A6-430F-494A-A67B-E8841E1AD012}" type="datetimeFigureOut">
              <a:rPr lang="ru-RU" smtClean="0"/>
              <a:pPr/>
              <a:t>15.11.2023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4A33B-C95C-4237-A7AD-60D5D33E63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4B3A6-430F-494A-A67B-E8841E1AD012}" type="datetimeFigureOut">
              <a:rPr lang="ru-RU" smtClean="0"/>
              <a:pPr/>
              <a:t>15.11.2023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FC54A33B-C95C-4237-A7AD-60D5D33E63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E84B3A6-430F-494A-A67B-E8841E1AD012}" type="datetimeFigureOut">
              <a:rPr lang="ru-RU" smtClean="0"/>
              <a:pPr/>
              <a:t>15.11.2023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FC54A33B-C95C-4237-A7AD-60D5D33E634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28794" y="4643446"/>
            <a:ext cx="6200796" cy="156685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Педагог-психолог МАДОУ 8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Копач Юлия Андреевна</a:t>
            </a:r>
          </a:p>
          <a:p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г. Горячий Ключ 2023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Алгоритм преобразования стандартной игровой ситуации в креативную посредством </a:t>
            </a:r>
            <a:r>
              <a:rPr lang="ru-RU" sz="3200" dirty="0" err="1" smtClean="0"/>
              <a:t>арт-педагогических</a:t>
            </a:r>
            <a:r>
              <a:rPr lang="ru-RU" sz="3200" dirty="0" smtClean="0"/>
              <a:t> технологий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vj1JxynbsYY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066908" y="1000108"/>
            <a:ext cx="4291042" cy="429104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RNWiivef5qE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753469" y="1071547"/>
            <a:ext cx="7095131" cy="466726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WjPY52K6t3w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638280" y="571480"/>
            <a:ext cx="5505488" cy="55054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qITHw-dl7Fw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566842" y="500042"/>
            <a:ext cx="5862678" cy="586267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cF_N47bJ_k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571604" y="571480"/>
            <a:ext cx="6000792" cy="600079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b0xRXO7nuMU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428596" y="1000108"/>
            <a:ext cx="8286808" cy="460059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ДИДАКТИЧЕСКИЙ СИНКВЕЙН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4443418" cy="457200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Кто? Что?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Какая? Какой?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Что делает?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Фраза (Ваше отношение</a:t>
            </a:r>
          </a:p>
          <a:p>
            <a:pPr marL="514350" indent="-514350">
              <a:buNone/>
            </a:pPr>
            <a:r>
              <a:rPr lang="ru-RU" dirty="0" smtClean="0"/>
              <a:t> к теме </a:t>
            </a:r>
            <a:r>
              <a:rPr lang="ru-RU" dirty="0" err="1" smtClean="0"/>
              <a:t>синквейна</a:t>
            </a:r>
            <a:r>
              <a:rPr lang="ru-RU" dirty="0" smtClean="0"/>
              <a:t>)</a:t>
            </a:r>
          </a:p>
          <a:p>
            <a:pPr marL="514350" indent="-514350">
              <a:buNone/>
            </a:pPr>
            <a:r>
              <a:rPr lang="ru-RU" dirty="0" smtClean="0"/>
              <a:t>Синоним (итог, резюме </a:t>
            </a:r>
          </a:p>
          <a:p>
            <a:pPr marL="514350" indent="-514350">
              <a:buNone/>
            </a:pPr>
            <a:r>
              <a:rPr lang="ru-RU" dirty="0" smtClean="0"/>
              <a:t>к теме </a:t>
            </a:r>
            <a:r>
              <a:rPr lang="ru-RU" dirty="0" err="1" smtClean="0"/>
              <a:t>синквейна</a:t>
            </a:r>
            <a:r>
              <a:rPr lang="ru-RU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500694" y="1500174"/>
            <a:ext cx="3214710" cy="45720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mtClean="0"/>
              <a:t>Рисунок предмета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4429132"/>
            <a:ext cx="7772400" cy="114300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000100" y="857232"/>
            <a:ext cx="7772400" cy="4572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    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Креативное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мышление — компонент функциональный грамотности, под которым понимают умение человека использовать свое воображение для выработки и совершенствования идей, формирования нового знания, решения задач, с которыми он не сталкивался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раньше, а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креативное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мышление также способность критически осмысливать свои разработки, совершенствовать их.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57224" y="1000108"/>
            <a:ext cx="7772400" cy="4572000"/>
          </a:xfrm>
        </p:spPr>
        <p:txBody>
          <a:bodyPr/>
          <a:lstStyle/>
          <a:p>
            <a:pPr fontAlgn="base"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        Как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научить </a:t>
            </a:r>
            <a:r>
              <a:rPr lang="ru-RU" sz="4800" b="1" dirty="0" err="1" smtClean="0">
                <a:latin typeface="Times New Roman" pitchFamily="18" charset="0"/>
                <a:cs typeface="Times New Roman" pitchFamily="18" charset="0"/>
              </a:rPr>
              <a:t>креативному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мышлению?</a:t>
            </a: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28662" y="428604"/>
            <a:ext cx="7758138" cy="55911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Игра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самый эффективный способ развития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креативного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мышления у детей.  Можно использовать и ролевые, и настольные игры.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 детей связной речи и созданию повествования с опорой на изображения. Придумывая свободный сюжет, но отталкиваясь от образа, ребенок не боится ошибиться, сделать что-то не так. В игре он встает в авторскую позицию и волен делать то, что считает нужным: ведь он создатель истории. Игровой контекст при этом обеспечивает безопасную среду для экспериментов.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Четыре признака того, что игра развивает креативность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Разнообразные способы успешных действий</a:t>
            </a:r>
          </a:p>
          <a:p>
            <a:r>
              <a:rPr lang="ru-RU" dirty="0" smtClean="0"/>
              <a:t>Разные победные стратегии</a:t>
            </a:r>
          </a:p>
          <a:p>
            <a:r>
              <a:rPr lang="ru-RU" dirty="0" smtClean="0"/>
              <a:t>Неограниченное количество вариантов действий игрока</a:t>
            </a:r>
          </a:p>
          <a:p>
            <a:r>
              <a:rPr lang="ru-RU" dirty="0" smtClean="0"/>
              <a:t>Создание чего-то нового: текст, рисунок и т.п.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 определить, что созданный объект отвечает критерию новизны?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У игроков не должно быть возможности действовать по шаблону. Нужно ставить перед участниками такую задачу, которую они никогда не решали в подобном контексте или компоновке.</a:t>
            </a:r>
          </a:p>
          <a:p>
            <a:r>
              <a:rPr lang="ru-RU" dirty="0" smtClean="0"/>
              <a:t>Новое должно иметь смысл. Созданный в игре рисунок, система и т.п. должен обладать внутренней логикой.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74638"/>
            <a:ext cx="7400948" cy="1654164"/>
          </a:xfrm>
        </p:spPr>
        <p:txBody>
          <a:bodyPr>
            <a:normAutofit fontScale="90000"/>
          </a:bodyPr>
          <a:lstStyle/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Арт-педагогические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технологии для развития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креативности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err="1" smtClean="0"/>
              <a:t>Друдлы</a:t>
            </a:r>
            <a:endParaRPr lang="ru-RU" dirty="0" smtClean="0"/>
          </a:p>
          <a:p>
            <a:r>
              <a:rPr lang="ru-RU" dirty="0" smtClean="0"/>
              <a:t>Дидактический </a:t>
            </a:r>
            <a:r>
              <a:rPr lang="ru-RU" dirty="0" err="1" smtClean="0"/>
              <a:t>синквейн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8672" y="2357430"/>
            <a:ext cx="8115328" cy="8461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/>
              <a:t>Друдлы</a:t>
            </a:r>
            <a:r>
              <a:rPr lang="ru-RU" dirty="0" smtClean="0"/>
              <a:t>- это слово, означающее одновременно «каракули» и «загадку». Так же, как и загадки, они состоят из вопроса и ответа.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3786190"/>
            <a:ext cx="8186766" cy="233997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accent1"/>
                </a:solidFill>
              </a:rPr>
              <a:t>         Важным отличием </a:t>
            </a:r>
            <a:r>
              <a:rPr lang="ru-RU" dirty="0" err="1" smtClean="0">
                <a:solidFill>
                  <a:schemeClr val="accent1"/>
                </a:solidFill>
              </a:rPr>
              <a:t>друдлов</a:t>
            </a:r>
            <a:r>
              <a:rPr lang="ru-RU" dirty="0" smtClean="0">
                <a:solidFill>
                  <a:schemeClr val="accent1"/>
                </a:solidFill>
              </a:rPr>
              <a:t> от других видов загадок является то, что в них нет правильных ответов.</a:t>
            </a:r>
            <a:endParaRPr lang="ru-RU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000100" y="928670"/>
            <a:ext cx="7686700" cy="509113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         </a:t>
            </a:r>
            <a:r>
              <a:rPr lang="ru-RU" dirty="0" err="1" smtClean="0"/>
              <a:t>Друдлы</a:t>
            </a:r>
            <a:r>
              <a:rPr lang="ru-RU" dirty="0" smtClean="0"/>
              <a:t> (головоломки для развития воображения и </a:t>
            </a:r>
            <a:r>
              <a:rPr lang="ru-RU" dirty="0" err="1" smtClean="0"/>
              <a:t>креативности</a:t>
            </a:r>
            <a:r>
              <a:rPr lang="ru-RU" dirty="0" smtClean="0"/>
              <a:t>) - задачи, в которых требуется домыслить что изображено на рисунке. Основой </a:t>
            </a:r>
            <a:r>
              <a:rPr lang="ru-RU" dirty="0" err="1" smtClean="0"/>
              <a:t>друдла</a:t>
            </a:r>
            <a:r>
              <a:rPr lang="ru-RU" dirty="0" smtClean="0"/>
              <a:t> могут быть каракули и кляксы. </a:t>
            </a:r>
            <a:r>
              <a:rPr lang="ru-RU" dirty="0" err="1" smtClean="0"/>
              <a:t>Друдл</a:t>
            </a:r>
            <a:r>
              <a:rPr lang="ru-RU" dirty="0" smtClean="0"/>
              <a:t> - это не законченная картинка, которую нужно додумать или дорисовать. Лучший ответ - тот, который сразу мало кому приходит в голову, но стоит его услышать - и решение кажется очевидным. Особенно ценится оригинальность и юмор.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69</TotalTime>
  <Words>235</Words>
  <Application>Microsoft Office PowerPoint</Application>
  <PresentationFormat>Экран (4:3)</PresentationFormat>
  <Paragraphs>32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Справедливость</vt:lpstr>
      <vt:lpstr>Алгоритм преобразования стандартной игровой ситуации в креативную посредством арт-педагогических технологий</vt:lpstr>
      <vt:lpstr>Слайд 2</vt:lpstr>
      <vt:lpstr>Слайд 3</vt:lpstr>
      <vt:lpstr>Слайд 4</vt:lpstr>
      <vt:lpstr>Четыре признака того, что игра развивает креативность</vt:lpstr>
      <vt:lpstr>Как определить, что созданный объект отвечает критерию новизны?</vt:lpstr>
      <vt:lpstr>Арт-педагогические технологии для развития креативности </vt:lpstr>
      <vt:lpstr>  Друдлы- это слово, означающее одновременно «каракули» и «загадку». Так же, как и загадки, они состоят из вопроса и ответа.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ДИДАКТИЧЕСКИЙ СИНКВЕЙН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Алгоритм преобразования стандартной игровой ситуации в креативную посредством арт-педагогических технологий</dc:title>
  <dc:creator>воспитатели</dc:creator>
  <cp:lastModifiedBy>воспитатели</cp:lastModifiedBy>
  <cp:revision>10</cp:revision>
  <dcterms:created xsi:type="dcterms:W3CDTF">2023-10-31T05:37:00Z</dcterms:created>
  <dcterms:modified xsi:type="dcterms:W3CDTF">2023-11-15T10:12:29Z</dcterms:modified>
</cp:coreProperties>
</file>