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307" r:id="rId3"/>
    <p:sldId id="308" r:id="rId4"/>
    <p:sldId id="309" r:id="rId5"/>
    <p:sldId id="273" r:id="rId6"/>
    <p:sldId id="267" r:id="rId7"/>
    <p:sldId id="270" r:id="rId8"/>
    <p:sldId id="306" r:id="rId9"/>
    <p:sldId id="298" r:id="rId10"/>
    <p:sldId id="299" r:id="rId11"/>
    <p:sldId id="284" r:id="rId12"/>
    <p:sldId id="287" r:id="rId13"/>
    <p:sldId id="296" r:id="rId1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ED6272F-634A-4BA6-8A4B-20C982A0D055}" type="datetimeFigureOut">
              <a:rPr lang="uk-UA" smtClean="0"/>
              <a:pPr/>
              <a:t>26.01.2023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854E2B8-5D59-4E34-93C0-10B18CD22D1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6537955" cy="4888937"/>
          </a:xfrm>
          <a:prstGeom prst="rect">
            <a:avLst/>
          </a:prstGeom>
        </p:spPr>
      </p:pic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1B27320D-BD47-4CA5-9FFE-0177BB640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2" y="235131"/>
            <a:ext cx="9801497" cy="5447212"/>
          </a:xfrm>
        </p:spPr>
        <p:txBody>
          <a:bodyPr>
            <a:normAutofit fontScale="92500"/>
          </a:bodyPr>
          <a:lstStyle/>
          <a:p>
            <a:endParaRPr lang="ru-RU" sz="3500" b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endParaRPr lang="ru-RU" sz="3500" b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Техника  </a:t>
            </a:r>
          </a:p>
          <a:p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интуитивного рисования</a:t>
            </a:r>
          </a:p>
          <a:p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 работе с подростками .</a:t>
            </a:r>
            <a:r>
              <a:rPr lang="uk-UA" sz="35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</a:p>
          <a:p>
            <a:endParaRPr lang="uk-UA" b="1" dirty="0" smtClean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  <a:p>
            <a:endParaRPr lang="uk-UA" b="1" dirty="0" smtClean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  <a:p>
            <a:endParaRPr lang="uk-UA" b="1" dirty="0" smtClean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  <a:p>
            <a:pPr algn="r"/>
            <a:endParaRPr lang="uk-UA" sz="1800" b="1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pPr algn="r"/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Педагог-психолог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В.В.Пастухова</a:t>
            </a:r>
            <a:endParaRPr lang="uk-UA" sz="1800" b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			</a:t>
            </a:r>
            <a:r>
              <a:rPr lang="uk-UA" sz="1800" b="1" dirty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                   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Славянского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филиала</a:t>
            </a:r>
            <a:r>
              <a:rPr lang="uk-UA" sz="1800" b="1" dirty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ГБУ КК </a:t>
            </a:r>
            <a:endParaRPr lang="uk-UA" sz="1800" b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                                                                                                           «Центр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диагностики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и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консультирования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»</a:t>
            </a:r>
          </a:p>
          <a:p>
            <a:pPr algn="ctr"/>
            <a:endParaRPr lang="uk-UA" sz="1800" b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endParaRPr lang="uk-UA" sz="1800" b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г.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Славянск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– на - </a:t>
            </a:r>
            <a:r>
              <a:rPr lang="uk-UA" sz="1800" b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Кубани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</a:t>
            </a:r>
          </a:p>
          <a:p>
            <a:pPr algn="ctr"/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2023 год</a:t>
            </a:r>
            <a:endParaRPr lang="en-US" sz="18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6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8433" y="1886469"/>
            <a:ext cx="7611763" cy="879475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Рецепт кофейной гризайли или кофейного сиропа прост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как все гениальное:</a:t>
            </a:r>
            <a:endParaRPr lang="uk-UA" sz="36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8433" y="2765944"/>
            <a:ext cx="7249299" cy="3118671"/>
          </a:xfrm>
        </p:spPr>
        <p:txBody>
          <a:bodyPr>
            <a:normAutofit/>
          </a:bodyPr>
          <a:lstStyle/>
          <a:p>
            <a:pPr algn="l"/>
            <a:r>
              <a:rPr lang="ru-RU" sz="2800" i="1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смешайте </a:t>
            </a:r>
            <a:r>
              <a:rPr lang="ru-RU" sz="28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кофе, </a:t>
            </a:r>
            <a:r>
              <a:rPr lang="ru-RU" sz="2800" i="1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воду, </a:t>
            </a:r>
            <a:r>
              <a:rPr lang="ru-RU" sz="28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перемешайте с интересом и желанием творить, </a:t>
            </a:r>
            <a:r>
              <a:rPr lang="ru-RU" sz="2800" i="1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приправьте вдохновением </a:t>
            </a:r>
            <a:r>
              <a:rPr lang="ru-RU" sz="28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 </a:t>
            </a:r>
            <a:r>
              <a:rPr lang="ru-RU" sz="2800" i="1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фантазией </a:t>
            </a:r>
            <a:r>
              <a:rPr lang="ru-RU" sz="28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  </a:t>
            </a:r>
            <a:r>
              <a:rPr lang="ru-RU" sz="2800" i="1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      вы </a:t>
            </a:r>
            <a:r>
              <a:rPr lang="ru-RU" sz="28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получите уникальную картину, написанную в этой замечательной технике.</a:t>
            </a: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50" y="1471749"/>
            <a:ext cx="3213464" cy="451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5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9237" y="354023"/>
            <a:ext cx="10295499" cy="879475"/>
          </a:xfrm>
        </p:spPr>
        <p:txBody>
          <a:bodyPr>
            <a:noAutofit/>
          </a:bodyPr>
          <a:lstStyle/>
          <a:p>
            <a:pPr algn="l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Готовим кофейный сироп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4284" y="942379"/>
            <a:ext cx="6668313" cy="4243993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  </a:t>
            </a:r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104" y="1394571"/>
            <a:ext cx="6367849" cy="532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278" y="917665"/>
            <a:ext cx="8175839" cy="4243993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здорово, что столько есть возможностей! Как здорово, что столько есть идей!</a:t>
            </a:r>
          </a:p>
          <a:p>
            <a:pPr algn="l"/>
            <a:endParaRPr lang="ru-RU" sz="3600" dirty="0">
              <a:solidFill>
                <a:schemeClr val="accent2">
                  <a:lumMod val="5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«Чем больше мастерства в детской руке, тем умнее ребенок»</a:t>
            </a:r>
          </a:p>
          <a:p>
            <a:pPr algn="l"/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В.А.Сухомлинский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373" y="661851"/>
            <a:ext cx="2914548" cy="541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29" y="1572490"/>
            <a:ext cx="3464176" cy="393656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8122" y="825327"/>
            <a:ext cx="9642172" cy="879475"/>
          </a:xfrm>
        </p:spPr>
        <p:txBody>
          <a:bodyPr>
            <a:normAutofit fontScale="90000"/>
          </a:bodyPr>
          <a:lstStyle/>
          <a:p>
            <a:pPr algn="l"/>
            <a:r>
              <a:rPr lang="uk-UA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Будьте </a:t>
            </a:r>
            <a:r>
              <a:rPr lang="uk-UA" sz="5500" b="1" dirty="0" err="1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счастливы</a:t>
            </a:r>
            <a:r>
              <a:rPr lang="uk-UA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!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179" y="2507568"/>
            <a:ext cx="7829848" cy="424399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ВК </a:t>
            </a:r>
            <a:r>
              <a:rPr lang="en-US" sz="3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</a:t>
            </a:r>
            <a:r>
              <a:rPr lang="en-US" sz="360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://</a:t>
            </a:r>
            <a:r>
              <a:rPr lang="en-US" sz="360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vk.com/id538584631</a:t>
            </a:r>
            <a:endParaRPr lang="en-US" sz="3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V-pastuhova19@mail.ru</a:t>
            </a:r>
            <a:endParaRPr lang="en-US" sz="3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+</a:t>
            </a:r>
            <a:r>
              <a:rPr lang="ru-RU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89186325785</a:t>
            </a:r>
          </a:p>
          <a:p>
            <a:pPr algn="l"/>
            <a:r>
              <a:rPr lang="en-US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 WhatsApp</a:t>
            </a:r>
            <a:r>
              <a:rPr lang="ru-RU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</a:t>
            </a:r>
            <a:r>
              <a:rPr lang="en-US" sz="36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Telegram</a:t>
            </a:r>
            <a:r>
              <a:rPr lang="en-US" sz="3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</a:t>
            </a:r>
            <a:endParaRPr lang="ru-RU" sz="3600" dirty="0" smtClean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800" dirty="0" smtClean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67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413307"/>
            <a:ext cx="9213805" cy="879475"/>
          </a:xfrm>
        </p:spPr>
        <p:txBody>
          <a:bodyPr>
            <a:noAutofit/>
          </a:bodyPr>
          <a:lstStyle/>
          <a:p>
            <a:pPr algn="l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Историческая справка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179" y="1675543"/>
            <a:ext cx="6464968" cy="4243993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«Метод 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интуитивного рисования разработал еще в начале XIX века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результате своих собственных творческих поисков английский художник, академик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Джозеф </a:t>
            </a:r>
            <a:r>
              <a:rPr lang="ru-RU" sz="2000" dirty="0" err="1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</a:t>
            </a:r>
            <a:r>
              <a:rPr lang="ru-RU" dirty="0" err="1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еллорд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Уильям </a:t>
            </a:r>
            <a:r>
              <a:rPr lang="ru-RU" sz="20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Тёрнер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Опираясь на теорию цвета </a:t>
            </a:r>
            <a:r>
              <a:rPr lang="ru-RU" sz="2000" dirty="0" err="1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Иоган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 </a:t>
            </a:r>
            <a:r>
              <a:rPr lang="ru-RU" sz="2000" dirty="0" err="1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Волфганнг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фон Гёте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он впоследствии отошел от академических канонов, пытаясь передать в своих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произведениях, 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явления, которые нельзя выразить словами – человеческие чувства»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/>
            </a:r>
            <a:b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Мария </a:t>
            </a:r>
            <a:r>
              <a:rPr lang="ru-RU" sz="20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Вальдес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ru-RU" sz="20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Одриосола</a:t>
            </a: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</a:t>
            </a: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Принято считать основоположником метода преподавателя живописи и доктора наук из Сан-Франциско Бетти Эдвардс. В 1979 году она написала книгу «Откройте в себе художника» и описала метод интуитивного </a:t>
            </a:r>
            <a:b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правополушарного рисования.</a:t>
            </a: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DF9"/>
              </a:clrFrom>
              <a:clrTo>
                <a:srgbClr val="FA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775" y="1225525"/>
            <a:ext cx="4670420" cy="499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278" y="-409832"/>
            <a:ext cx="7795055" cy="779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6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470968"/>
            <a:ext cx="9642172" cy="879475"/>
          </a:xfrm>
        </p:spPr>
        <p:txBody>
          <a:bodyPr>
            <a:normAutofit fontScale="90000"/>
          </a:bodyPr>
          <a:lstStyle/>
          <a:p>
            <a:pPr algn="l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Способы рисования кофе: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182" y="1980347"/>
            <a:ext cx="6668313" cy="424399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отпечатки </a:t>
            </a:r>
            <a:r>
              <a:rPr lang="ru-RU" sz="4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какими-либо предметами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кляксография</a:t>
            </a:r>
            <a:endParaRPr lang="ru-RU" sz="4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выдувание через </a:t>
            </a: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трубочку</a:t>
            </a:r>
            <a:endParaRPr lang="ru-RU" sz="4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традиционное рисование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интуитивное рисование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4000" dirty="0" smtClean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6002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42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037" y="1837038"/>
            <a:ext cx="5020963" cy="50209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599" y="1194874"/>
            <a:ext cx="7730996" cy="879475"/>
          </a:xfrm>
        </p:spPr>
        <p:txBody>
          <a:bodyPr>
            <a:normAutofit fontScale="90000"/>
          </a:bodyPr>
          <a:lstStyle/>
          <a:p>
            <a:pPr algn="l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Материалы имеют значение!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4284" y="942379"/>
            <a:ext cx="6668313" cy="4243993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  </a:t>
            </a:r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554" y="1"/>
            <a:ext cx="469144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2" y="2857412"/>
            <a:ext cx="5318152" cy="322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470968"/>
            <a:ext cx="9642172" cy="1497169"/>
          </a:xfrm>
        </p:spPr>
        <p:txBody>
          <a:bodyPr>
            <a:normAutofit fontScale="90000"/>
          </a:bodyPr>
          <a:lstStyle/>
          <a:p>
            <a:pPr algn="l"/>
            <a:r>
              <a:rPr lang="ru-RU" sz="5500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Интуитивное рисование</a:t>
            </a:r>
            <a:br>
              <a:rPr lang="ru-RU" sz="5500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</a:br>
            <a:r>
              <a:rPr lang="ru-RU" sz="5500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(</a:t>
            </a:r>
            <a:r>
              <a:rPr lang="ru-RU" sz="5500" dirty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правополушарное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182" y="2416952"/>
            <a:ext cx="6668313" cy="424399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Спонтанное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Рациональное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арт-подходе</a:t>
            </a: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033" y="1544490"/>
            <a:ext cx="8149011" cy="53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87" y="180029"/>
            <a:ext cx="6272463" cy="879475"/>
          </a:xfrm>
        </p:spPr>
        <p:txBody>
          <a:bodyPr>
            <a:normAutofit fontScale="90000"/>
          </a:bodyPr>
          <a:lstStyle/>
          <a:p>
            <a:pPr algn="l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Галерея сюжетов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181" y="1675543"/>
            <a:ext cx="6668313" cy="4243993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ru-RU" sz="2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  </a:t>
            </a:r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87" y="1059500"/>
            <a:ext cx="1977687" cy="26370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43" y="1059500"/>
            <a:ext cx="1977324" cy="26370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585" y="1053873"/>
            <a:ext cx="1977759" cy="26483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357" y="1056689"/>
            <a:ext cx="1991075" cy="26427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289" y="1056688"/>
            <a:ext cx="1981467" cy="26427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86" y="3962400"/>
            <a:ext cx="2984524" cy="20924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894" y="3962400"/>
            <a:ext cx="2984524" cy="20924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602" y="3962400"/>
            <a:ext cx="2984524" cy="20924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53" y="1053877"/>
            <a:ext cx="1999419" cy="26427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64" y="1053872"/>
            <a:ext cx="1981003" cy="26427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584" y="1053872"/>
            <a:ext cx="1997757" cy="26427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86" y="3962400"/>
            <a:ext cx="2984524" cy="20924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894" y="3952748"/>
            <a:ext cx="2984524" cy="21117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602" y="3934979"/>
            <a:ext cx="3048001" cy="21294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16208" y="1379358"/>
            <a:ext cx="2642709" cy="199173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289" y="1053871"/>
            <a:ext cx="1981467" cy="264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3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Рисунки подростков на наших занятиях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0" t="-22892" b="1"/>
          <a:stretch/>
        </p:blipFill>
        <p:spPr>
          <a:xfrm rot="5400000">
            <a:off x="4139430" y="-863285"/>
            <a:ext cx="1928023" cy="4552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63233" y="2652906"/>
            <a:ext cx="2939080" cy="2608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03" r="29357" b="9870"/>
          <a:stretch/>
        </p:blipFill>
        <p:spPr>
          <a:xfrm rot="5400000">
            <a:off x="6452027" y="2904437"/>
            <a:ext cx="2169456" cy="24832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53" t="3413" r="29553" b="-29652"/>
          <a:stretch/>
        </p:blipFill>
        <p:spPr>
          <a:xfrm rot="5400000">
            <a:off x="8484874" y="1542513"/>
            <a:ext cx="2608729" cy="3315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9" r="-3535" b="14739"/>
          <a:stretch/>
        </p:blipFill>
        <p:spPr>
          <a:xfrm>
            <a:off x="6642206" y="534769"/>
            <a:ext cx="3630706" cy="1981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440" y="2790572"/>
            <a:ext cx="2967317" cy="23051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445" y="587750"/>
            <a:ext cx="1568825" cy="159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8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BE7FA-C81F-4D00-BA2A-57EC8CD8B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470968"/>
            <a:ext cx="9642172" cy="879475"/>
          </a:xfrm>
        </p:spPr>
        <p:txBody>
          <a:bodyPr>
            <a:normAutofit fontScale="90000"/>
          </a:bodyPr>
          <a:lstStyle/>
          <a:p>
            <a:pPr algn="l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  <a:latin typeface="PT Mono" panose="02060509020205020204" pitchFamily="49" charset="-52"/>
              </a:rPr>
              <a:t>Преимущества кофе:</a:t>
            </a:r>
            <a:endParaRPr lang="uk-UA" sz="5500" b="1" dirty="0">
              <a:solidFill>
                <a:schemeClr val="accent2">
                  <a:lumMod val="50000"/>
                </a:schemeClr>
              </a:solidFill>
              <a:latin typeface="PT Mono" panose="02060509020205020204" pitchFamily="49" charset="-52"/>
            </a:endParaRP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A3C55E93-3F16-419E-BEFA-39C260CA2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182" y="2013298"/>
            <a:ext cx="6668313" cy="424399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Натуральный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Доступный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Ароматный</a:t>
            </a: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l"/>
            <a:endParaRPr lang="ru-RU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235" y="1949938"/>
            <a:ext cx="5366951" cy="391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8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588</TotalTime>
  <Words>193</Words>
  <Application>Microsoft Office PowerPoint</Application>
  <PresentationFormat>Широкоэкранный</PresentationFormat>
  <Paragraphs>54</Paragraphs>
  <Slides>13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Candara</vt:lpstr>
      <vt:lpstr>Noto Sans</vt:lpstr>
      <vt:lpstr>PT Mono</vt:lpstr>
      <vt:lpstr>Verdana</vt:lpstr>
      <vt:lpstr>Wingdings 2</vt:lpstr>
      <vt:lpstr>Аспект</vt:lpstr>
      <vt:lpstr>Презентация PowerPoint</vt:lpstr>
      <vt:lpstr>Историческая справка</vt:lpstr>
      <vt:lpstr>Презентация PowerPoint</vt:lpstr>
      <vt:lpstr>Способы рисования кофе:</vt:lpstr>
      <vt:lpstr>Материалы имеют значение!</vt:lpstr>
      <vt:lpstr>Интуитивное рисование (правополушарное</vt:lpstr>
      <vt:lpstr>Галерея сюжетов</vt:lpstr>
      <vt:lpstr>Рисунки подростков на наших занятиях</vt:lpstr>
      <vt:lpstr>Преимущества кофе:</vt:lpstr>
      <vt:lpstr>Рецепт кофейной гризайли или кофейного сиропа прост  как все гениальное:</vt:lpstr>
      <vt:lpstr>Готовим кофейный сироп</vt:lpstr>
      <vt:lpstr>Презентация PowerPoint</vt:lpstr>
      <vt:lpstr>Будьте счастливы!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Користувач Windows</dc:creator>
  <cp:lastModifiedBy>Пользователь</cp:lastModifiedBy>
  <cp:revision>115</cp:revision>
  <dcterms:created xsi:type="dcterms:W3CDTF">2020-04-24T08:27:30Z</dcterms:created>
  <dcterms:modified xsi:type="dcterms:W3CDTF">2023-01-26T07:39:54Z</dcterms:modified>
</cp:coreProperties>
</file>