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  <p:sldMasterId id="2147483830" r:id="rId2"/>
  </p:sldMasterIdLst>
  <p:notesMasterIdLst>
    <p:notesMasterId r:id="rId40"/>
  </p:notesMasterIdLst>
  <p:sldIdLst>
    <p:sldId id="329" r:id="rId3"/>
    <p:sldId id="562" r:id="rId4"/>
    <p:sldId id="604" r:id="rId5"/>
    <p:sldId id="561" r:id="rId6"/>
    <p:sldId id="605" r:id="rId7"/>
    <p:sldId id="606" r:id="rId8"/>
    <p:sldId id="603" r:id="rId9"/>
    <p:sldId id="607" r:id="rId10"/>
    <p:sldId id="548" r:id="rId11"/>
    <p:sldId id="563" r:id="rId12"/>
    <p:sldId id="564" r:id="rId13"/>
    <p:sldId id="566" r:id="rId14"/>
    <p:sldId id="568" r:id="rId15"/>
    <p:sldId id="577" r:id="rId16"/>
    <p:sldId id="578" r:id="rId17"/>
    <p:sldId id="569" r:id="rId18"/>
    <p:sldId id="570" r:id="rId19"/>
    <p:sldId id="571" r:id="rId20"/>
    <p:sldId id="572" r:id="rId21"/>
    <p:sldId id="573" r:id="rId22"/>
    <p:sldId id="579" r:id="rId23"/>
    <p:sldId id="581" r:id="rId24"/>
    <p:sldId id="580" r:id="rId25"/>
    <p:sldId id="576" r:id="rId26"/>
    <p:sldId id="591" r:id="rId27"/>
    <p:sldId id="592" r:id="rId28"/>
    <p:sldId id="582" r:id="rId29"/>
    <p:sldId id="584" r:id="rId30"/>
    <p:sldId id="585" r:id="rId31"/>
    <p:sldId id="586" r:id="rId32"/>
    <p:sldId id="589" r:id="rId33"/>
    <p:sldId id="593" r:id="rId34"/>
    <p:sldId id="596" r:id="rId35"/>
    <p:sldId id="608" r:id="rId36"/>
    <p:sldId id="595" r:id="rId37"/>
    <p:sldId id="598" r:id="rId38"/>
    <p:sldId id="602" r:id="rId3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6633"/>
    <a:srgbClr val="008000"/>
    <a:srgbClr val="FF6600"/>
    <a:srgbClr val="006600"/>
    <a:srgbClr val="0000FF"/>
    <a:srgbClr val="6699FF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8522" autoAdjust="0"/>
  </p:normalViewPr>
  <p:slideViewPr>
    <p:cSldViewPr>
      <p:cViewPr>
        <p:scale>
          <a:sx n="75" d="100"/>
          <a:sy n="75" d="100"/>
        </p:scale>
        <p:origin x="-1690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921CB1-D89A-4390-813D-9DBF49913D87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F2E9FD-2BD2-42A3-9696-5EE2959E791D}">
      <dgm:prSet phldrT="[Текст]"/>
      <dgm:spPr>
        <a:noFill/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Невротические расстройства</a:t>
          </a:r>
        </a:p>
      </dgm:t>
    </dgm:pt>
    <dgm:pt modelId="{E0678405-BED6-426C-82DF-2F1A18DBA242}" type="parTrans" cxnId="{B5F66CA5-C1A5-48F6-8655-697C464E0463}">
      <dgm:prSet/>
      <dgm:spPr/>
      <dgm:t>
        <a:bodyPr/>
        <a:lstStyle/>
        <a:p>
          <a:endParaRPr lang="ru-RU">
            <a:solidFill>
              <a:srgbClr val="000066"/>
            </a:solidFill>
          </a:endParaRPr>
        </a:p>
      </dgm:t>
    </dgm:pt>
    <dgm:pt modelId="{BA2E6551-6E67-4879-99E6-4DC5E4A727E9}" type="sibTrans" cxnId="{B5F66CA5-C1A5-48F6-8655-697C464E0463}">
      <dgm:prSet/>
      <dgm:spPr/>
      <dgm:t>
        <a:bodyPr/>
        <a:lstStyle/>
        <a:p>
          <a:endParaRPr lang="ru-RU">
            <a:solidFill>
              <a:srgbClr val="000066"/>
            </a:solidFill>
          </a:endParaRPr>
        </a:p>
      </dgm:t>
    </dgm:pt>
    <dgm:pt modelId="{F7EE0129-8A08-4738-B46C-6B76F715A791}">
      <dgm:prSet phldrT="[Текст]"/>
      <dgm:spPr>
        <a:noFill/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Психосоматические расстройства</a:t>
          </a:r>
          <a:endParaRPr lang="ru-RU" dirty="0">
            <a:solidFill>
              <a:srgbClr val="000066"/>
            </a:solidFill>
          </a:endParaRPr>
        </a:p>
      </dgm:t>
    </dgm:pt>
    <dgm:pt modelId="{9254B55B-C4E5-4894-9C21-A866F01C5F97}" type="parTrans" cxnId="{E4619264-BB05-4FF9-9FDD-DFCCCB6F01DD}">
      <dgm:prSet/>
      <dgm:spPr/>
      <dgm:t>
        <a:bodyPr/>
        <a:lstStyle/>
        <a:p>
          <a:endParaRPr lang="ru-RU">
            <a:solidFill>
              <a:srgbClr val="000066"/>
            </a:solidFill>
          </a:endParaRPr>
        </a:p>
      </dgm:t>
    </dgm:pt>
    <dgm:pt modelId="{732F1EBD-8871-486E-AE04-4421177F9EE7}" type="sibTrans" cxnId="{E4619264-BB05-4FF9-9FDD-DFCCCB6F01DD}">
      <dgm:prSet/>
      <dgm:spPr/>
      <dgm:t>
        <a:bodyPr/>
        <a:lstStyle/>
        <a:p>
          <a:endParaRPr lang="ru-RU">
            <a:solidFill>
              <a:srgbClr val="000066"/>
            </a:solidFill>
          </a:endParaRPr>
        </a:p>
      </dgm:t>
    </dgm:pt>
    <dgm:pt modelId="{D2873BC0-374E-44C4-8820-E2D73F76F5F3}">
      <dgm:prSet phldrT="[Текст]"/>
      <dgm:spPr>
        <a:noFill/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Развитие </a:t>
          </a:r>
          <a:r>
            <a:rPr lang="ru-RU" dirty="0" err="1" smtClean="0">
              <a:solidFill>
                <a:srgbClr val="000066"/>
              </a:solidFill>
            </a:rPr>
            <a:t>креативности</a:t>
          </a:r>
          <a:endParaRPr lang="ru-RU" dirty="0">
            <a:solidFill>
              <a:srgbClr val="000066"/>
            </a:solidFill>
          </a:endParaRPr>
        </a:p>
      </dgm:t>
    </dgm:pt>
    <dgm:pt modelId="{53BA70B8-DFD9-4DD2-A9D0-AD1AF1F0BD80}" type="parTrans" cxnId="{D9733B14-85C8-4C39-9A46-F3F6B73FD260}">
      <dgm:prSet/>
      <dgm:spPr/>
      <dgm:t>
        <a:bodyPr/>
        <a:lstStyle/>
        <a:p>
          <a:endParaRPr lang="ru-RU">
            <a:solidFill>
              <a:srgbClr val="000066"/>
            </a:solidFill>
          </a:endParaRPr>
        </a:p>
      </dgm:t>
    </dgm:pt>
    <dgm:pt modelId="{2B2BC5AB-6387-4805-B0BD-DC3B9B4DF25B}" type="sibTrans" cxnId="{D9733B14-85C8-4C39-9A46-F3F6B73FD260}">
      <dgm:prSet/>
      <dgm:spPr/>
      <dgm:t>
        <a:bodyPr/>
        <a:lstStyle/>
        <a:p>
          <a:endParaRPr lang="ru-RU">
            <a:solidFill>
              <a:srgbClr val="000066"/>
            </a:solidFill>
          </a:endParaRPr>
        </a:p>
      </dgm:t>
    </dgm:pt>
    <dgm:pt modelId="{07506049-285E-47C5-9D5F-A10373C8C6DF}">
      <dgm:prSet/>
      <dgm:spPr>
        <a:noFill/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Обнаружение личностных смыслов через творчество</a:t>
          </a:r>
          <a:endParaRPr lang="ru-RU" dirty="0">
            <a:solidFill>
              <a:srgbClr val="000066"/>
            </a:solidFill>
          </a:endParaRPr>
        </a:p>
      </dgm:t>
    </dgm:pt>
    <dgm:pt modelId="{90371904-D987-45AE-8997-BF3EDE0AEE6B}" type="parTrans" cxnId="{C4EBF0AB-9692-4377-A8A5-5708692BA424}">
      <dgm:prSet/>
      <dgm:spPr/>
      <dgm:t>
        <a:bodyPr/>
        <a:lstStyle/>
        <a:p>
          <a:endParaRPr lang="ru-RU">
            <a:solidFill>
              <a:srgbClr val="000066"/>
            </a:solidFill>
          </a:endParaRPr>
        </a:p>
      </dgm:t>
    </dgm:pt>
    <dgm:pt modelId="{6E27C6C6-008B-48F1-BB6E-0E4B3A675157}" type="sibTrans" cxnId="{C4EBF0AB-9692-4377-A8A5-5708692BA424}">
      <dgm:prSet/>
      <dgm:spPr/>
      <dgm:t>
        <a:bodyPr/>
        <a:lstStyle/>
        <a:p>
          <a:endParaRPr lang="ru-RU">
            <a:solidFill>
              <a:srgbClr val="000066"/>
            </a:solidFill>
          </a:endParaRPr>
        </a:p>
      </dgm:t>
    </dgm:pt>
    <dgm:pt modelId="{1B0BF08C-6ABB-41BA-BD47-2E2538EA5752}">
      <dgm:prSet/>
      <dgm:spPr>
        <a:noFill/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Развитие целостности личности</a:t>
          </a:r>
          <a:endParaRPr lang="ru-RU" dirty="0">
            <a:solidFill>
              <a:srgbClr val="000066"/>
            </a:solidFill>
          </a:endParaRPr>
        </a:p>
      </dgm:t>
    </dgm:pt>
    <dgm:pt modelId="{A8EF619A-0D22-44C0-840F-B75F0B03F618}" type="parTrans" cxnId="{A8FA9F2D-9FDF-4BFD-90C0-D1BAAF507C36}">
      <dgm:prSet/>
      <dgm:spPr/>
      <dgm:t>
        <a:bodyPr/>
        <a:lstStyle/>
        <a:p>
          <a:endParaRPr lang="ru-RU">
            <a:solidFill>
              <a:srgbClr val="000066"/>
            </a:solidFill>
          </a:endParaRPr>
        </a:p>
      </dgm:t>
    </dgm:pt>
    <dgm:pt modelId="{248FEBAA-4AE9-40CB-A966-2E303AAFAEAB}" type="sibTrans" cxnId="{A8FA9F2D-9FDF-4BFD-90C0-D1BAAF507C36}">
      <dgm:prSet/>
      <dgm:spPr/>
      <dgm:t>
        <a:bodyPr/>
        <a:lstStyle/>
        <a:p>
          <a:endParaRPr lang="ru-RU">
            <a:solidFill>
              <a:srgbClr val="000066"/>
            </a:solidFill>
          </a:endParaRPr>
        </a:p>
      </dgm:t>
    </dgm:pt>
    <dgm:pt modelId="{9567DC84-E06A-4619-8273-3FF66CBF811D}" type="pres">
      <dgm:prSet presAssocID="{C9921CB1-D89A-4390-813D-9DBF49913D8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33179C-7D26-4328-8A1B-094EC984D2C5}" type="pres">
      <dgm:prSet presAssocID="{ADF2E9FD-2BD2-42A3-9696-5EE2959E791D}" presName="comp" presStyleCnt="0"/>
      <dgm:spPr/>
    </dgm:pt>
    <dgm:pt modelId="{37D12728-3663-4C37-AB74-466F5B64C397}" type="pres">
      <dgm:prSet presAssocID="{ADF2E9FD-2BD2-42A3-9696-5EE2959E791D}" presName="box" presStyleLbl="node1" presStyleIdx="0" presStyleCnt="5" custLinFactNeighborX="-8203" custLinFactNeighborY="-16875"/>
      <dgm:spPr/>
      <dgm:t>
        <a:bodyPr/>
        <a:lstStyle/>
        <a:p>
          <a:endParaRPr lang="ru-RU"/>
        </a:p>
      </dgm:t>
    </dgm:pt>
    <dgm:pt modelId="{38E11545-0E20-470E-9948-34C9DBE88820}" type="pres">
      <dgm:prSet presAssocID="{ADF2E9FD-2BD2-42A3-9696-5EE2959E791D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21E3C7F-388A-47DB-B863-62261DFE0946}" type="pres">
      <dgm:prSet presAssocID="{ADF2E9FD-2BD2-42A3-9696-5EE2959E791D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799182-2C70-4939-85D3-5B11A289F505}" type="pres">
      <dgm:prSet presAssocID="{BA2E6551-6E67-4879-99E6-4DC5E4A727E9}" presName="spacer" presStyleCnt="0"/>
      <dgm:spPr/>
    </dgm:pt>
    <dgm:pt modelId="{23887573-5B4C-447E-BE66-576202BDBFF2}" type="pres">
      <dgm:prSet presAssocID="{F7EE0129-8A08-4738-B46C-6B76F715A791}" presName="comp" presStyleCnt="0"/>
      <dgm:spPr/>
    </dgm:pt>
    <dgm:pt modelId="{0E23E331-77DA-4375-82C6-1AF4F16D1B6B}" type="pres">
      <dgm:prSet presAssocID="{F7EE0129-8A08-4738-B46C-6B76F715A791}" presName="box" presStyleLbl="node1" presStyleIdx="1" presStyleCnt="5" custLinFactNeighborY="1766"/>
      <dgm:spPr/>
      <dgm:t>
        <a:bodyPr/>
        <a:lstStyle/>
        <a:p>
          <a:endParaRPr lang="ru-RU"/>
        </a:p>
      </dgm:t>
    </dgm:pt>
    <dgm:pt modelId="{B38E2176-EEE5-43FA-9F8A-5B51FE724017}" type="pres">
      <dgm:prSet presAssocID="{F7EE0129-8A08-4738-B46C-6B76F715A791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53E60DE-A702-4C8D-8824-85283C15A4B3}" type="pres">
      <dgm:prSet presAssocID="{F7EE0129-8A08-4738-B46C-6B76F715A791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BF2158-D0EE-4874-8136-892AF8C31419}" type="pres">
      <dgm:prSet presAssocID="{732F1EBD-8871-486E-AE04-4421177F9EE7}" presName="spacer" presStyleCnt="0"/>
      <dgm:spPr/>
    </dgm:pt>
    <dgm:pt modelId="{89193266-54A4-4AC0-AE34-2DD48833BFC1}" type="pres">
      <dgm:prSet presAssocID="{D2873BC0-374E-44C4-8820-E2D73F76F5F3}" presName="comp" presStyleCnt="0"/>
      <dgm:spPr/>
    </dgm:pt>
    <dgm:pt modelId="{E13E4AAA-5583-4D54-AD9F-38FCB625CE79}" type="pres">
      <dgm:prSet presAssocID="{D2873BC0-374E-44C4-8820-E2D73F76F5F3}" presName="box" presStyleLbl="node1" presStyleIdx="2" presStyleCnt="5" custLinFactNeighborY="-671"/>
      <dgm:spPr/>
      <dgm:t>
        <a:bodyPr/>
        <a:lstStyle/>
        <a:p>
          <a:endParaRPr lang="ru-RU"/>
        </a:p>
      </dgm:t>
    </dgm:pt>
    <dgm:pt modelId="{48368DF6-D805-4847-AECA-7A3CE46EFC6E}" type="pres">
      <dgm:prSet presAssocID="{D2873BC0-374E-44C4-8820-E2D73F76F5F3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3275B37-1A6B-4CEF-A8BC-37B40F388B43}" type="pres">
      <dgm:prSet presAssocID="{D2873BC0-374E-44C4-8820-E2D73F76F5F3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10DF92-549B-4242-82AA-735FAB7257FB}" type="pres">
      <dgm:prSet presAssocID="{2B2BC5AB-6387-4805-B0BD-DC3B9B4DF25B}" presName="spacer" presStyleCnt="0"/>
      <dgm:spPr/>
    </dgm:pt>
    <dgm:pt modelId="{F236297E-5A13-4451-BD82-595C4E3DCE36}" type="pres">
      <dgm:prSet presAssocID="{1B0BF08C-6ABB-41BA-BD47-2E2538EA5752}" presName="comp" presStyleCnt="0"/>
      <dgm:spPr/>
    </dgm:pt>
    <dgm:pt modelId="{7988043B-9F37-480C-9B12-BB8F343310CA}" type="pres">
      <dgm:prSet presAssocID="{1B0BF08C-6ABB-41BA-BD47-2E2538EA5752}" presName="box" presStyleLbl="node1" presStyleIdx="3" presStyleCnt="5"/>
      <dgm:spPr/>
      <dgm:t>
        <a:bodyPr/>
        <a:lstStyle/>
        <a:p>
          <a:endParaRPr lang="ru-RU"/>
        </a:p>
      </dgm:t>
    </dgm:pt>
    <dgm:pt modelId="{BCF470FF-C0C6-4A4A-9CE6-8EB2C6C432DE}" type="pres">
      <dgm:prSet presAssocID="{1B0BF08C-6ABB-41BA-BD47-2E2538EA5752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3FD4958-9A30-4ECB-AE5C-E3770FAC5AF2}" type="pres">
      <dgm:prSet presAssocID="{1B0BF08C-6ABB-41BA-BD47-2E2538EA5752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F96F22-E6F2-4639-9610-858B531A64A6}" type="pres">
      <dgm:prSet presAssocID="{248FEBAA-4AE9-40CB-A966-2E303AAFAEAB}" presName="spacer" presStyleCnt="0"/>
      <dgm:spPr/>
    </dgm:pt>
    <dgm:pt modelId="{7A3E68BC-C75E-446F-B572-AC5E0BAC5E07}" type="pres">
      <dgm:prSet presAssocID="{07506049-285E-47C5-9D5F-A10373C8C6DF}" presName="comp" presStyleCnt="0"/>
      <dgm:spPr/>
    </dgm:pt>
    <dgm:pt modelId="{AFD05E30-B75F-4B04-80BF-93411F74B908}" type="pres">
      <dgm:prSet presAssocID="{07506049-285E-47C5-9D5F-A10373C8C6DF}" presName="box" presStyleLbl="node1" presStyleIdx="4" presStyleCnt="5"/>
      <dgm:spPr/>
      <dgm:t>
        <a:bodyPr/>
        <a:lstStyle/>
        <a:p>
          <a:endParaRPr lang="ru-RU"/>
        </a:p>
      </dgm:t>
    </dgm:pt>
    <dgm:pt modelId="{E855F333-786F-41DD-9661-677DB48EF8CF}" type="pres">
      <dgm:prSet presAssocID="{07506049-285E-47C5-9D5F-A10373C8C6DF}" presName="img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26793270-9AC5-4751-BF39-48F874FD302E}" type="pres">
      <dgm:prSet presAssocID="{07506049-285E-47C5-9D5F-A10373C8C6DF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F66CA5-C1A5-48F6-8655-697C464E0463}" srcId="{C9921CB1-D89A-4390-813D-9DBF49913D87}" destId="{ADF2E9FD-2BD2-42A3-9696-5EE2959E791D}" srcOrd="0" destOrd="0" parTransId="{E0678405-BED6-426C-82DF-2F1A18DBA242}" sibTransId="{BA2E6551-6E67-4879-99E6-4DC5E4A727E9}"/>
    <dgm:cxn modelId="{D9733B14-85C8-4C39-9A46-F3F6B73FD260}" srcId="{C9921CB1-D89A-4390-813D-9DBF49913D87}" destId="{D2873BC0-374E-44C4-8820-E2D73F76F5F3}" srcOrd="2" destOrd="0" parTransId="{53BA70B8-DFD9-4DD2-A9D0-AD1AF1F0BD80}" sibTransId="{2B2BC5AB-6387-4805-B0BD-DC3B9B4DF25B}"/>
    <dgm:cxn modelId="{58FC896D-9531-4E4C-9DF9-7124473CADC7}" type="presOf" srcId="{1B0BF08C-6ABB-41BA-BD47-2E2538EA5752}" destId="{83FD4958-9A30-4ECB-AE5C-E3770FAC5AF2}" srcOrd="1" destOrd="0" presId="urn:microsoft.com/office/officeart/2005/8/layout/vList4#1"/>
    <dgm:cxn modelId="{DE65919B-0752-49A2-B214-9A03EF7D8488}" type="presOf" srcId="{ADF2E9FD-2BD2-42A3-9696-5EE2959E791D}" destId="{721E3C7F-388A-47DB-B863-62261DFE0946}" srcOrd="1" destOrd="0" presId="urn:microsoft.com/office/officeart/2005/8/layout/vList4#1"/>
    <dgm:cxn modelId="{A8FA9F2D-9FDF-4BFD-90C0-D1BAAF507C36}" srcId="{C9921CB1-D89A-4390-813D-9DBF49913D87}" destId="{1B0BF08C-6ABB-41BA-BD47-2E2538EA5752}" srcOrd="3" destOrd="0" parTransId="{A8EF619A-0D22-44C0-840F-B75F0B03F618}" sibTransId="{248FEBAA-4AE9-40CB-A966-2E303AAFAEAB}"/>
    <dgm:cxn modelId="{9F8A4123-BC77-4417-AFD6-E5438F6A874C}" type="presOf" srcId="{D2873BC0-374E-44C4-8820-E2D73F76F5F3}" destId="{43275B37-1A6B-4CEF-A8BC-37B40F388B43}" srcOrd="1" destOrd="0" presId="urn:microsoft.com/office/officeart/2005/8/layout/vList4#1"/>
    <dgm:cxn modelId="{C4EBF0AB-9692-4377-A8A5-5708692BA424}" srcId="{C9921CB1-D89A-4390-813D-9DBF49913D87}" destId="{07506049-285E-47C5-9D5F-A10373C8C6DF}" srcOrd="4" destOrd="0" parTransId="{90371904-D987-45AE-8997-BF3EDE0AEE6B}" sibTransId="{6E27C6C6-008B-48F1-BB6E-0E4B3A675157}"/>
    <dgm:cxn modelId="{E4619264-BB05-4FF9-9FDD-DFCCCB6F01DD}" srcId="{C9921CB1-D89A-4390-813D-9DBF49913D87}" destId="{F7EE0129-8A08-4738-B46C-6B76F715A791}" srcOrd="1" destOrd="0" parTransId="{9254B55B-C4E5-4894-9C21-A866F01C5F97}" sibTransId="{732F1EBD-8871-486E-AE04-4421177F9EE7}"/>
    <dgm:cxn modelId="{A3538B44-E248-4A0D-9A29-4E397CA44FEE}" type="presOf" srcId="{D2873BC0-374E-44C4-8820-E2D73F76F5F3}" destId="{E13E4AAA-5583-4D54-AD9F-38FCB625CE79}" srcOrd="0" destOrd="0" presId="urn:microsoft.com/office/officeart/2005/8/layout/vList4#1"/>
    <dgm:cxn modelId="{0462DD06-BD8C-4A85-B589-197038509D24}" type="presOf" srcId="{F7EE0129-8A08-4738-B46C-6B76F715A791}" destId="{753E60DE-A702-4C8D-8824-85283C15A4B3}" srcOrd="1" destOrd="0" presId="urn:microsoft.com/office/officeart/2005/8/layout/vList4#1"/>
    <dgm:cxn modelId="{E5A8BA07-EE3E-4EEE-ABE5-5EA97DD54656}" type="presOf" srcId="{F7EE0129-8A08-4738-B46C-6B76F715A791}" destId="{0E23E331-77DA-4375-82C6-1AF4F16D1B6B}" srcOrd="0" destOrd="0" presId="urn:microsoft.com/office/officeart/2005/8/layout/vList4#1"/>
    <dgm:cxn modelId="{B4CA612E-71DC-4DB0-8EEA-DE73E33CAEC0}" type="presOf" srcId="{1B0BF08C-6ABB-41BA-BD47-2E2538EA5752}" destId="{7988043B-9F37-480C-9B12-BB8F343310CA}" srcOrd="0" destOrd="0" presId="urn:microsoft.com/office/officeart/2005/8/layout/vList4#1"/>
    <dgm:cxn modelId="{A0D0A75B-CC15-48FB-91CA-331299BF8B24}" type="presOf" srcId="{07506049-285E-47C5-9D5F-A10373C8C6DF}" destId="{AFD05E30-B75F-4B04-80BF-93411F74B908}" srcOrd="0" destOrd="0" presId="urn:microsoft.com/office/officeart/2005/8/layout/vList4#1"/>
    <dgm:cxn modelId="{29204B3A-A4F6-40D2-941A-36635C8282BA}" type="presOf" srcId="{07506049-285E-47C5-9D5F-A10373C8C6DF}" destId="{26793270-9AC5-4751-BF39-48F874FD302E}" srcOrd="1" destOrd="0" presId="urn:microsoft.com/office/officeart/2005/8/layout/vList4#1"/>
    <dgm:cxn modelId="{029F03E8-6934-4BF2-A74C-5C1A257CD3AA}" type="presOf" srcId="{ADF2E9FD-2BD2-42A3-9696-5EE2959E791D}" destId="{37D12728-3663-4C37-AB74-466F5B64C397}" srcOrd="0" destOrd="0" presId="urn:microsoft.com/office/officeart/2005/8/layout/vList4#1"/>
    <dgm:cxn modelId="{12198591-BEC2-45BE-A10C-47E629FA975F}" type="presOf" srcId="{C9921CB1-D89A-4390-813D-9DBF49913D87}" destId="{9567DC84-E06A-4619-8273-3FF66CBF811D}" srcOrd="0" destOrd="0" presId="urn:microsoft.com/office/officeart/2005/8/layout/vList4#1"/>
    <dgm:cxn modelId="{E8FC2C4A-9B3D-4217-8C6E-2AF0BCFBD734}" type="presParOf" srcId="{9567DC84-E06A-4619-8273-3FF66CBF811D}" destId="{7733179C-7D26-4328-8A1B-094EC984D2C5}" srcOrd="0" destOrd="0" presId="urn:microsoft.com/office/officeart/2005/8/layout/vList4#1"/>
    <dgm:cxn modelId="{FEA373E2-7E52-4DBE-8BF2-2AE222476990}" type="presParOf" srcId="{7733179C-7D26-4328-8A1B-094EC984D2C5}" destId="{37D12728-3663-4C37-AB74-466F5B64C397}" srcOrd="0" destOrd="0" presId="urn:microsoft.com/office/officeart/2005/8/layout/vList4#1"/>
    <dgm:cxn modelId="{0238B7D8-DA4C-4C06-9F1B-1EDEECCC1A19}" type="presParOf" srcId="{7733179C-7D26-4328-8A1B-094EC984D2C5}" destId="{38E11545-0E20-470E-9948-34C9DBE88820}" srcOrd="1" destOrd="0" presId="urn:microsoft.com/office/officeart/2005/8/layout/vList4#1"/>
    <dgm:cxn modelId="{714A7165-59F3-4565-A75B-904B007FFFC6}" type="presParOf" srcId="{7733179C-7D26-4328-8A1B-094EC984D2C5}" destId="{721E3C7F-388A-47DB-B863-62261DFE0946}" srcOrd="2" destOrd="0" presId="urn:microsoft.com/office/officeart/2005/8/layout/vList4#1"/>
    <dgm:cxn modelId="{8B0D611F-23CC-4163-8236-0AD99B31CE4B}" type="presParOf" srcId="{9567DC84-E06A-4619-8273-3FF66CBF811D}" destId="{34799182-2C70-4939-85D3-5B11A289F505}" srcOrd="1" destOrd="0" presId="urn:microsoft.com/office/officeart/2005/8/layout/vList4#1"/>
    <dgm:cxn modelId="{04BA7E7B-7A10-4C60-91D5-4E1E471CBD0E}" type="presParOf" srcId="{9567DC84-E06A-4619-8273-3FF66CBF811D}" destId="{23887573-5B4C-447E-BE66-576202BDBFF2}" srcOrd="2" destOrd="0" presId="urn:microsoft.com/office/officeart/2005/8/layout/vList4#1"/>
    <dgm:cxn modelId="{B3670EF3-5752-41A4-9646-E18B002777E6}" type="presParOf" srcId="{23887573-5B4C-447E-BE66-576202BDBFF2}" destId="{0E23E331-77DA-4375-82C6-1AF4F16D1B6B}" srcOrd="0" destOrd="0" presId="urn:microsoft.com/office/officeart/2005/8/layout/vList4#1"/>
    <dgm:cxn modelId="{85C1A4AE-D2D3-4461-9661-7AC10C3DDF15}" type="presParOf" srcId="{23887573-5B4C-447E-BE66-576202BDBFF2}" destId="{B38E2176-EEE5-43FA-9F8A-5B51FE724017}" srcOrd="1" destOrd="0" presId="urn:microsoft.com/office/officeart/2005/8/layout/vList4#1"/>
    <dgm:cxn modelId="{B817DB71-3ED8-40F1-B306-EDCB60F82E17}" type="presParOf" srcId="{23887573-5B4C-447E-BE66-576202BDBFF2}" destId="{753E60DE-A702-4C8D-8824-85283C15A4B3}" srcOrd="2" destOrd="0" presId="urn:microsoft.com/office/officeart/2005/8/layout/vList4#1"/>
    <dgm:cxn modelId="{B16E9366-7426-4D01-8210-551E890DD12D}" type="presParOf" srcId="{9567DC84-E06A-4619-8273-3FF66CBF811D}" destId="{A7BF2158-D0EE-4874-8136-892AF8C31419}" srcOrd="3" destOrd="0" presId="urn:microsoft.com/office/officeart/2005/8/layout/vList4#1"/>
    <dgm:cxn modelId="{2B9D0F32-4EA2-459D-8391-20D6783B74BD}" type="presParOf" srcId="{9567DC84-E06A-4619-8273-3FF66CBF811D}" destId="{89193266-54A4-4AC0-AE34-2DD48833BFC1}" srcOrd="4" destOrd="0" presId="urn:microsoft.com/office/officeart/2005/8/layout/vList4#1"/>
    <dgm:cxn modelId="{43D48CC7-A1E4-44C9-B425-C32FA8458FD3}" type="presParOf" srcId="{89193266-54A4-4AC0-AE34-2DD48833BFC1}" destId="{E13E4AAA-5583-4D54-AD9F-38FCB625CE79}" srcOrd="0" destOrd="0" presId="urn:microsoft.com/office/officeart/2005/8/layout/vList4#1"/>
    <dgm:cxn modelId="{24B7116F-EF8D-405C-8800-18A28D2569A1}" type="presParOf" srcId="{89193266-54A4-4AC0-AE34-2DD48833BFC1}" destId="{48368DF6-D805-4847-AECA-7A3CE46EFC6E}" srcOrd="1" destOrd="0" presId="urn:microsoft.com/office/officeart/2005/8/layout/vList4#1"/>
    <dgm:cxn modelId="{555E31F9-D581-4937-8C8B-714611954FCC}" type="presParOf" srcId="{89193266-54A4-4AC0-AE34-2DD48833BFC1}" destId="{43275B37-1A6B-4CEF-A8BC-37B40F388B43}" srcOrd="2" destOrd="0" presId="urn:microsoft.com/office/officeart/2005/8/layout/vList4#1"/>
    <dgm:cxn modelId="{340B3D21-C946-484B-BAB4-A05551CFF096}" type="presParOf" srcId="{9567DC84-E06A-4619-8273-3FF66CBF811D}" destId="{DA10DF92-549B-4242-82AA-735FAB7257FB}" srcOrd="5" destOrd="0" presId="urn:microsoft.com/office/officeart/2005/8/layout/vList4#1"/>
    <dgm:cxn modelId="{E9CDC0CA-52E0-40A5-BC81-39E32341FA89}" type="presParOf" srcId="{9567DC84-E06A-4619-8273-3FF66CBF811D}" destId="{F236297E-5A13-4451-BD82-595C4E3DCE36}" srcOrd="6" destOrd="0" presId="urn:microsoft.com/office/officeart/2005/8/layout/vList4#1"/>
    <dgm:cxn modelId="{697F143F-0685-4828-9486-BD4DB398B13E}" type="presParOf" srcId="{F236297E-5A13-4451-BD82-595C4E3DCE36}" destId="{7988043B-9F37-480C-9B12-BB8F343310CA}" srcOrd="0" destOrd="0" presId="urn:microsoft.com/office/officeart/2005/8/layout/vList4#1"/>
    <dgm:cxn modelId="{CC3B1E78-1D17-4E63-80E1-E097EF5317F2}" type="presParOf" srcId="{F236297E-5A13-4451-BD82-595C4E3DCE36}" destId="{BCF470FF-C0C6-4A4A-9CE6-8EB2C6C432DE}" srcOrd="1" destOrd="0" presId="urn:microsoft.com/office/officeart/2005/8/layout/vList4#1"/>
    <dgm:cxn modelId="{5A8EF890-FDE4-4F0D-ADDC-E3DCBEC1E98A}" type="presParOf" srcId="{F236297E-5A13-4451-BD82-595C4E3DCE36}" destId="{83FD4958-9A30-4ECB-AE5C-E3770FAC5AF2}" srcOrd="2" destOrd="0" presId="urn:microsoft.com/office/officeart/2005/8/layout/vList4#1"/>
    <dgm:cxn modelId="{E0E2458D-1A18-469A-820E-3DBD894A8A0C}" type="presParOf" srcId="{9567DC84-E06A-4619-8273-3FF66CBF811D}" destId="{DBF96F22-E6F2-4639-9610-858B531A64A6}" srcOrd="7" destOrd="0" presId="urn:microsoft.com/office/officeart/2005/8/layout/vList4#1"/>
    <dgm:cxn modelId="{A41C1864-F651-470E-9495-4E71BD901D1E}" type="presParOf" srcId="{9567DC84-E06A-4619-8273-3FF66CBF811D}" destId="{7A3E68BC-C75E-446F-B572-AC5E0BAC5E07}" srcOrd="8" destOrd="0" presId="urn:microsoft.com/office/officeart/2005/8/layout/vList4#1"/>
    <dgm:cxn modelId="{C0C37698-4256-4CD1-984A-AA05B3C32CF5}" type="presParOf" srcId="{7A3E68BC-C75E-446F-B572-AC5E0BAC5E07}" destId="{AFD05E30-B75F-4B04-80BF-93411F74B908}" srcOrd="0" destOrd="0" presId="urn:microsoft.com/office/officeart/2005/8/layout/vList4#1"/>
    <dgm:cxn modelId="{A7B26A66-3105-488F-8C50-95E177CA6FE9}" type="presParOf" srcId="{7A3E68BC-C75E-446F-B572-AC5E0BAC5E07}" destId="{E855F333-786F-41DD-9661-677DB48EF8CF}" srcOrd="1" destOrd="0" presId="urn:microsoft.com/office/officeart/2005/8/layout/vList4#1"/>
    <dgm:cxn modelId="{67C15F3A-27C9-4F58-8067-B5C5E212A02D}" type="presParOf" srcId="{7A3E68BC-C75E-446F-B572-AC5E0BAC5E07}" destId="{26793270-9AC5-4751-BF39-48F874FD302E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921CB1-D89A-4390-813D-9DBF49913D87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F2E9FD-2BD2-42A3-9696-5EE2959E791D}">
      <dgm:prSet phldrT="[Текст]"/>
      <dgm:spPr>
        <a:noFill/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Внутри- и межличностные конфликты</a:t>
          </a:r>
          <a:endParaRPr lang="ru-RU" dirty="0">
            <a:solidFill>
              <a:srgbClr val="000066"/>
            </a:solidFill>
          </a:endParaRPr>
        </a:p>
      </dgm:t>
    </dgm:pt>
    <dgm:pt modelId="{E0678405-BED6-426C-82DF-2F1A18DBA242}" type="parTrans" cxnId="{B5F66CA5-C1A5-48F6-8655-697C464E0463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BA2E6551-6E67-4879-99E6-4DC5E4A727E9}" type="sibTrans" cxnId="{B5F66CA5-C1A5-48F6-8655-697C464E0463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F7EE0129-8A08-4738-B46C-6B76F715A791}">
      <dgm:prSet phldrT="[Текст]"/>
      <dgm:spPr>
        <a:noFill/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Кризисные состояния</a:t>
          </a:r>
          <a:endParaRPr lang="ru-RU" dirty="0">
            <a:solidFill>
              <a:srgbClr val="000066"/>
            </a:solidFill>
          </a:endParaRPr>
        </a:p>
      </dgm:t>
    </dgm:pt>
    <dgm:pt modelId="{9254B55B-C4E5-4894-9C21-A866F01C5F97}" type="parTrans" cxnId="{E4619264-BB05-4FF9-9FDD-DFCCCB6F01DD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732F1EBD-8871-486E-AE04-4421177F9EE7}" type="sibTrans" cxnId="{E4619264-BB05-4FF9-9FDD-DFCCCB6F01DD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D2873BC0-374E-44C4-8820-E2D73F76F5F3}">
      <dgm:prSet phldrT="[Текст]"/>
      <dgm:spPr>
        <a:noFill/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Экзистенциальные и возрастные кризисы</a:t>
          </a:r>
          <a:endParaRPr lang="ru-RU" dirty="0">
            <a:solidFill>
              <a:srgbClr val="000066"/>
            </a:solidFill>
          </a:endParaRPr>
        </a:p>
      </dgm:t>
    </dgm:pt>
    <dgm:pt modelId="{53BA70B8-DFD9-4DD2-A9D0-AD1AF1F0BD80}" type="parTrans" cxnId="{D9733B14-85C8-4C39-9A46-F3F6B73FD260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2B2BC5AB-6387-4805-B0BD-DC3B9B4DF25B}" type="sibTrans" cxnId="{D9733B14-85C8-4C39-9A46-F3F6B73FD260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07506049-285E-47C5-9D5F-A10373C8C6DF}">
      <dgm:prSet/>
      <dgm:spPr>
        <a:noFill/>
      </dgm:spPr>
      <dgm:t>
        <a:bodyPr/>
        <a:lstStyle/>
        <a:p>
          <a:r>
            <a:rPr lang="ru-RU" dirty="0" err="1" smtClean="0">
              <a:solidFill>
                <a:srgbClr val="000066"/>
              </a:solidFill>
            </a:rPr>
            <a:t>Постстрессовые</a:t>
          </a:r>
          <a:r>
            <a:rPr lang="ru-RU" dirty="0" smtClean="0">
              <a:solidFill>
                <a:srgbClr val="000066"/>
              </a:solidFill>
            </a:rPr>
            <a:t> расстройства</a:t>
          </a:r>
          <a:endParaRPr lang="ru-RU" dirty="0">
            <a:solidFill>
              <a:srgbClr val="000066"/>
            </a:solidFill>
          </a:endParaRPr>
        </a:p>
      </dgm:t>
    </dgm:pt>
    <dgm:pt modelId="{90371904-D987-45AE-8997-BF3EDE0AEE6B}" type="parTrans" cxnId="{C4EBF0AB-9692-4377-A8A5-5708692BA424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6E27C6C6-008B-48F1-BB6E-0E4B3A675157}" type="sibTrans" cxnId="{C4EBF0AB-9692-4377-A8A5-5708692BA424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1B0BF08C-6ABB-41BA-BD47-2E2538EA5752}">
      <dgm:prSet/>
      <dgm:spPr>
        <a:noFill/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Потери</a:t>
          </a:r>
          <a:endParaRPr lang="ru-RU" dirty="0">
            <a:solidFill>
              <a:srgbClr val="000066"/>
            </a:solidFill>
          </a:endParaRPr>
        </a:p>
      </dgm:t>
    </dgm:pt>
    <dgm:pt modelId="{A8EF619A-0D22-44C0-840F-B75F0B03F618}" type="parTrans" cxnId="{A8FA9F2D-9FDF-4BFD-90C0-D1BAAF507C36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248FEBAA-4AE9-40CB-A966-2E303AAFAEAB}" type="sibTrans" cxnId="{A8FA9F2D-9FDF-4BFD-90C0-D1BAAF507C36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6A5C3247-3654-4B5C-9EA6-D0B615B40392}">
      <dgm:prSet/>
      <dgm:spPr>
        <a:noFill/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Травмы</a:t>
          </a:r>
        </a:p>
      </dgm:t>
    </dgm:pt>
    <dgm:pt modelId="{3D3D1662-A2FD-48CA-9D3C-0FA8B78443D4}" type="parTrans" cxnId="{F1F326A7-27AE-4818-AF02-C5A2E3CDF51E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28E1DF7A-3698-4CC0-A2C7-04D9B110C4FE}" type="sibTrans" cxnId="{F1F326A7-27AE-4818-AF02-C5A2E3CDF51E}">
      <dgm:prSet/>
      <dgm:spPr/>
      <dgm:t>
        <a:bodyPr/>
        <a:lstStyle/>
        <a:p>
          <a:endParaRPr lang="ru-RU">
            <a:solidFill>
              <a:schemeClr val="accent5">
                <a:lumMod val="75000"/>
              </a:schemeClr>
            </a:solidFill>
          </a:endParaRPr>
        </a:p>
      </dgm:t>
    </dgm:pt>
    <dgm:pt modelId="{9567DC84-E06A-4619-8273-3FF66CBF811D}" type="pres">
      <dgm:prSet presAssocID="{C9921CB1-D89A-4390-813D-9DBF49913D8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33179C-7D26-4328-8A1B-094EC984D2C5}" type="pres">
      <dgm:prSet presAssocID="{ADF2E9FD-2BD2-42A3-9696-5EE2959E791D}" presName="comp" presStyleCnt="0"/>
      <dgm:spPr/>
    </dgm:pt>
    <dgm:pt modelId="{37D12728-3663-4C37-AB74-466F5B64C397}" type="pres">
      <dgm:prSet presAssocID="{ADF2E9FD-2BD2-42A3-9696-5EE2959E791D}" presName="box" presStyleLbl="node1" presStyleIdx="0" presStyleCnt="6" custLinFactNeighborX="-1786" custLinFactNeighborY="6887"/>
      <dgm:spPr/>
      <dgm:t>
        <a:bodyPr/>
        <a:lstStyle/>
        <a:p>
          <a:endParaRPr lang="ru-RU"/>
        </a:p>
      </dgm:t>
    </dgm:pt>
    <dgm:pt modelId="{38E11545-0E20-470E-9948-34C9DBE88820}" type="pres">
      <dgm:prSet presAssocID="{ADF2E9FD-2BD2-42A3-9696-5EE2959E791D}" presName="img" presStyleLbl="fgImgPlac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21E3C7F-388A-47DB-B863-62261DFE0946}" type="pres">
      <dgm:prSet presAssocID="{ADF2E9FD-2BD2-42A3-9696-5EE2959E791D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799182-2C70-4939-85D3-5B11A289F505}" type="pres">
      <dgm:prSet presAssocID="{BA2E6551-6E67-4879-99E6-4DC5E4A727E9}" presName="spacer" presStyleCnt="0"/>
      <dgm:spPr/>
    </dgm:pt>
    <dgm:pt modelId="{23887573-5B4C-447E-BE66-576202BDBFF2}" type="pres">
      <dgm:prSet presAssocID="{F7EE0129-8A08-4738-B46C-6B76F715A791}" presName="comp" presStyleCnt="0"/>
      <dgm:spPr/>
    </dgm:pt>
    <dgm:pt modelId="{0E23E331-77DA-4375-82C6-1AF4F16D1B6B}" type="pres">
      <dgm:prSet presAssocID="{F7EE0129-8A08-4738-B46C-6B76F715A791}" presName="box" presStyleLbl="node1" presStyleIdx="1" presStyleCnt="6" custLinFactNeighborY="1766"/>
      <dgm:spPr/>
      <dgm:t>
        <a:bodyPr/>
        <a:lstStyle/>
        <a:p>
          <a:endParaRPr lang="ru-RU"/>
        </a:p>
      </dgm:t>
    </dgm:pt>
    <dgm:pt modelId="{B38E2176-EEE5-43FA-9F8A-5B51FE724017}" type="pres">
      <dgm:prSet presAssocID="{F7EE0129-8A08-4738-B46C-6B76F715A791}" presName="img" presStyleLbl="f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53E60DE-A702-4C8D-8824-85283C15A4B3}" type="pres">
      <dgm:prSet presAssocID="{F7EE0129-8A08-4738-B46C-6B76F715A791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BF2158-D0EE-4874-8136-892AF8C31419}" type="pres">
      <dgm:prSet presAssocID="{732F1EBD-8871-486E-AE04-4421177F9EE7}" presName="spacer" presStyleCnt="0"/>
      <dgm:spPr/>
    </dgm:pt>
    <dgm:pt modelId="{89193266-54A4-4AC0-AE34-2DD48833BFC1}" type="pres">
      <dgm:prSet presAssocID="{D2873BC0-374E-44C4-8820-E2D73F76F5F3}" presName="comp" presStyleCnt="0"/>
      <dgm:spPr/>
    </dgm:pt>
    <dgm:pt modelId="{E13E4AAA-5583-4D54-AD9F-38FCB625CE79}" type="pres">
      <dgm:prSet presAssocID="{D2873BC0-374E-44C4-8820-E2D73F76F5F3}" presName="box" presStyleLbl="node1" presStyleIdx="2" presStyleCnt="6" custLinFactNeighborY="-671"/>
      <dgm:spPr/>
      <dgm:t>
        <a:bodyPr/>
        <a:lstStyle/>
        <a:p>
          <a:endParaRPr lang="ru-RU"/>
        </a:p>
      </dgm:t>
    </dgm:pt>
    <dgm:pt modelId="{48368DF6-D805-4847-AECA-7A3CE46EFC6E}" type="pres">
      <dgm:prSet presAssocID="{D2873BC0-374E-44C4-8820-E2D73F76F5F3}" presName="img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3275B37-1A6B-4CEF-A8BC-37B40F388B43}" type="pres">
      <dgm:prSet presAssocID="{D2873BC0-374E-44C4-8820-E2D73F76F5F3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10DF92-549B-4242-82AA-735FAB7257FB}" type="pres">
      <dgm:prSet presAssocID="{2B2BC5AB-6387-4805-B0BD-DC3B9B4DF25B}" presName="spacer" presStyleCnt="0"/>
      <dgm:spPr/>
    </dgm:pt>
    <dgm:pt modelId="{F236297E-5A13-4451-BD82-595C4E3DCE36}" type="pres">
      <dgm:prSet presAssocID="{1B0BF08C-6ABB-41BA-BD47-2E2538EA5752}" presName="comp" presStyleCnt="0"/>
      <dgm:spPr/>
    </dgm:pt>
    <dgm:pt modelId="{7988043B-9F37-480C-9B12-BB8F343310CA}" type="pres">
      <dgm:prSet presAssocID="{1B0BF08C-6ABB-41BA-BD47-2E2538EA5752}" presName="box" presStyleLbl="node1" presStyleIdx="3" presStyleCnt="6"/>
      <dgm:spPr/>
      <dgm:t>
        <a:bodyPr/>
        <a:lstStyle/>
        <a:p>
          <a:endParaRPr lang="ru-RU"/>
        </a:p>
      </dgm:t>
    </dgm:pt>
    <dgm:pt modelId="{BCF470FF-C0C6-4A4A-9CE6-8EB2C6C432DE}" type="pres">
      <dgm:prSet presAssocID="{1B0BF08C-6ABB-41BA-BD47-2E2538EA5752}" presName="img" presStyleLbl="fgImgPlac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3FD4958-9A30-4ECB-AE5C-E3770FAC5AF2}" type="pres">
      <dgm:prSet presAssocID="{1B0BF08C-6ABB-41BA-BD47-2E2538EA5752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F96F22-E6F2-4639-9610-858B531A64A6}" type="pres">
      <dgm:prSet presAssocID="{248FEBAA-4AE9-40CB-A966-2E303AAFAEAB}" presName="spacer" presStyleCnt="0"/>
      <dgm:spPr/>
    </dgm:pt>
    <dgm:pt modelId="{261A844A-0D68-4227-9DD6-0CC14D31B041}" type="pres">
      <dgm:prSet presAssocID="{6A5C3247-3654-4B5C-9EA6-D0B615B40392}" presName="comp" presStyleCnt="0"/>
      <dgm:spPr/>
    </dgm:pt>
    <dgm:pt modelId="{BE5BE692-1780-45B3-92BA-B684D65068CD}" type="pres">
      <dgm:prSet presAssocID="{6A5C3247-3654-4B5C-9EA6-D0B615B40392}" presName="box" presStyleLbl="node1" presStyleIdx="4" presStyleCnt="6"/>
      <dgm:spPr/>
      <dgm:t>
        <a:bodyPr/>
        <a:lstStyle/>
        <a:p>
          <a:endParaRPr lang="ru-RU"/>
        </a:p>
      </dgm:t>
    </dgm:pt>
    <dgm:pt modelId="{A6BC410B-2588-4A97-914F-36CD907D6066}" type="pres">
      <dgm:prSet presAssocID="{6A5C3247-3654-4B5C-9EA6-D0B615B40392}" presName="img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59B4CB33-0D09-433A-B3B0-C40F2F4AD4A8}" type="pres">
      <dgm:prSet presAssocID="{6A5C3247-3654-4B5C-9EA6-D0B615B40392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7BFBE6-A173-4109-AC1B-13849E4B6D8A}" type="pres">
      <dgm:prSet presAssocID="{28E1DF7A-3698-4CC0-A2C7-04D9B110C4FE}" presName="spacer" presStyleCnt="0"/>
      <dgm:spPr/>
    </dgm:pt>
    <dgm:pt modelId="{7A3E68BC-C75E-446F-B572-AC5E0BAC5E07}" type="pres">
      <dgm:prSet presAssocID="{07506049-285E-47C5-9D5F-A10373C8C6DF}" presName="comp" presStyleCnt="0"/>
      <dgm:spPr/>
    </dgm:pt>
    <dgm:pt modelId="{AFD05E30-B75F-4B04-80BF-93411F74B908}" type="pres">
      <dgm:prSet presAssocID="{07506049-285E-47C5-9D5F-A10373C8C6DF}" presName="box" presStyleLbl="node1" presStyleIdx="5" presStyleCnt="6"/>
      <dgm:spPr/>
      <dgm:t>
        <a:bodyPr/>
        <a:lstStyle/>
        <a:p>
          <a:endParaRPr lang="ru-RU"/>
        </a:p>
      </dgm:t>
    </dgm:pt>
    <dgm:pt modelId="{E855F333-786F-41DD-9661-677DB48EF8CF}" type="pres">
      <dgm:prSet presAssocID="{07506049-285E-47C5-9D5F-A10373C8C6DF}" presName="img" presStyleLbl="fgImgPlace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26793270-9AC5-4751-BF39-48F874FD302E}" type="pres">
      <dgm:prSet presAssocID="{07506049-285E-47C5-9D5F-A10373C8C6DF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14E73D-7171-4BAB-9231-E0F3B2F4B99F}" type="presOf" srcId="{1B0BF08C-6ABB-41BA-BD47-2E2538EA5752}" destId="{7988043B-9F37-480C-9B12-BB8F343310CA}" srcOrd="0" destOrd="0" presId="urn:microsoft.com/office/officeart/2005/8/layout/vList4#2"/>
    <dgm:cxn modelId="{95F0B581-AF08-478C-8B60-75AF9921BEB5}" type="presOf" srcId="{ADF2E9FD-2BD2-42A3-9696-5EE2959E791D}" destId="{721E3C7F-388A-47DB-B863-62261DFE0946}" srcOrd="1" destOrd="0" presId="urn:microsoft.com/office/officeart/2005/8/layout/vList4#2"/>
    <dgm:cxn modelId="{E4619264-BB05-4FF9-9FDD-DFCCCB6F01DD}" srcId="{C9921CB1-D89A-4390-813D-9DBF49913D87}" destId="{F7EE0129-8A08-4738-B46C-6B76F715A791}" srcOrd="1" destOrd="0" parTransId="{9254B55B-C4E5-4894-9C21-A866F01C5F97}" sibTransId="{732F1EBD-8871-486E-AE04-4421177F9EE7}"/>
    <dgm:cxn modelId="{F1F326A7-27AE-4818-AF02-C5A2E3CDF51E}" srcId="{C9921CB1-D89A-4390-813D-9DBF49913D87}" destId="{6A5C3247-3654-4B5C-9EA6-D0B615B40392}" srcOrd="4" destOrd="0" parTransId="{3D3D1662-A2FD-48CA-9D3C-0FA8B78443D4}" sibTransId="{28E1DF7A-3698-4CC0-A2C7-04D9B110C4FE}"/>
    <dgm:cxn modelId="{A8FA9F2D-9FDF-4BFD-90C0-D1BAAF507C36}" srcId="{C9921CB1-D89A-4390-813D-9DBF49913D87}" destId="{1B0BF08C-6ABB-41BA-BD47-2E2538EA5752}" srcOrd="3" destOrd="0" parTransId="{A8EF619A-0D22-44C0-840F-B75F0B03F618}" sibTransId="{248FEBAA-4AE9-40CB-A966-2E303AAFAEAB}"/>
    <dgm:cxn modelId="{9FB60E86-C3A9-4794-81BF-01B7C01DB1C5}" type="presOf" srcId="{6A5C3247-3654-4B5C-9EA6-D0B615B40392}" destId="{59B4CB33-0D09-433A-B3B0-C40F2F4AD4A8}" srcOrd="1" destOrd="0" presId="urn:microsoft.com/office/officeart/2005/8/layout/vList4#2"/>
    <dgm:cxn modelId="{AAAB4D3B-81D0-42B9-B3A7-2651B26D85C4}" type="presOf" srcId="{D2873BC0-374E-44C4-8820-E2D73F76F5F3}" destId="{43275B37-1A6B-4CEF-A8BC-37B40F388B43}" srcOrd="1" destOrd="0" presId="urn:microsoft.com/office/officeart/2005/8/layout/vList4#2"/>
    <dgm:cxn modelId="{97B62885-533C-4AA3-977A-364D5140FB4D}" type="presOf" srcId="{07506049-285E-47C5-9D5F-A10373C8C6DF}" destId="{AFD05E30-B75F-4B04-80BF-93411F74B908}" srcOrd="0" destOrd="0" presId="urn:microsoft.com/office/officeart/2005/8/layout/vList4#2"/>
    <dgm:cxn modelId="{16C7EA6C-3576-44A8-80F1-176969D7E671}" type="presOf" srcId="{C9921CB1-D89A-4390-813D-9DBF49913D87}" destId="{9567DC84-E06A-4619-8273-3FF66CBF811D}" srcOrd="0" destOrd="0" presId="urn:microsoft.com/office/officeart/2005/8/layout/vList4#2"/>
    <dgm:cxn modelId="{B58752B0-DA75-4EC2-8E93-0D625C46D251}" type="presOf" srcId="{6A5C3247-3654-4B5C-9EA6-D0B615B40392}" destId="{BE5BE692-1780-45B3-92BA-B684D65068CD}" srcOrd="0" destOrd="0" presId="urn:microsoft.com/office/officeart/2005/8/layout/vList4#2"/>
    <dgm:cxn modelId="{8D76B3F1-2D45-4194-BD61-ED3D0F99C8DB}" type="presOf" srcId="{1B0BF08C-6ABB-41BA-BD47-2E2538EA5752}" destId="{83FD4958-9A30-4ECB-AE5C-E3770FAC5AF2}" srcOrd="1" destOrd="0" presId="urn:microsoft.com/office/officeart/2005/8/layout/vList4#2"/>
    <dgm:cxn modelId="{F0B0DA73-CF03-4945-A2D8-18AA61164542}" type="presOf" srcId="{D2873BC0-374E-44C4-8820-E2D73F76F5F3}" destId="{E13E4AAA-5583-4D54-AD9F-38FCB625CE79}" srcOrd="0" destOrd="0" presId="urn:microsoft.com/office/officeart/2005/8/layout/vList4#2"/>
    <dgm:cxn modelId="{F86D46D7-957E-4452-B2D5-ABF6AFED5AAB}" type="presOf" srcId="{F7EE0129-8A08-4738-B46C-6B76F715A791}" destId="{0E23E331-77DA-4375-82C6-1AF4F16D1B6B}" srcOrd="0" destOrd="0" presId="urn:microsoft.com/office/officeart/2005/8/layout/vList4#2"/>
    <dgm:cxn modelId="{B5F66CA5-C1A5-48F6-8655-697C464E0463}" srcId="{C9921CB1-D89A-4390-813D-9DBF49913D87}" destId="{ADF2E9FD-2BD2-42A3-9696-5EE2959E791D}" srcOrd="0" destOrd="0" parTransId="{E0678405-BED6-426C-82DF-2F1A18DBA242}" sibTransId="{BA2E6551-6E67-4879-99E6-4DC5E4A727E9}"/>
    <dgm:cxn modelId="{E1EE3DE6-5AB7-40C0-9CF1-AE8B9E029295}" type="presOf" srcId="{F7EE0129-8A08-4738-B46C-6B76F715A791}" destId="{753E60DE-A702-4C8D-8824-85283C15A4B3}" srcOrd="1" destOrd="0" presId="urn:microsoft.com/office/officeart/2005/8/layout/vList4#2"/>
    <dgm:cxn modelId="{D9733B14-85C8-4C39-9A46-F3F6B73FD260}" srcId="{C9921CB1-D89A-4390-813D-9DBF49913D87}" destId="{D2873BC0-374E-44C4-8820-E2D73F76F5F3}" srcOrd="2" destOrd="0" parTransId="{53BA70B8-DFD9-4DD2-A9D0-AD1AF1F0BD80}" sibTransId="{2B2BC5AB-6387-4805-B0BD-DC3B9B4DF25B}"/>
    <dgm:cxn modelId="{C4EBF0AB-9692-4377-A8A5-5708692BA424}" srcId="{C9921CB1-D89A-4390-813D-9DBF49913D87}" destId="{07506049-285E-47C5-9D5F-A10373C8C6DF}" srcOrd="5" destOrd="0" parTransId="{90371904-D987-45AE-8997-BF3EDE0AEE6B}" sibTransId="{6E27C6C6-008B-48F1-BB6E-0E4B3A675157}"/>
    <dgm:cxn modelId="{E687DE72-65F3-4E79-86C6-7C0E8DFD82BE}" type="presOf" srcId="{ADF2E9FD-2BD2-42A3-9696-5EE2959E791D}" destId="{37D12728-3663-4C37-AB74-466F5B64C397}" srcOrd="0" destOrd="0" presId="urn:microsoft.com/office/officeart/2005/8/layout/vList4#2"/>
    <dgm:cxn modelId="{6FD86604-CE71-44AC-895C-914C823A125B}" type="presOf" srcId="{07506049-285E-47C5-9D5F-A10373C8C6DF}" destId="{26793270-9AC5-4751-BF39-48F874FD302E}" srcOrd="1" destOrd="0" presId="urn:microsoft.com/office/officeart/2005/8/layout/vList4#2"/>
    <dgm:cxn modelId="{BBF7C9D9-69D0-49D5-AFC0-B2EA151DBCA1}" type="presParOf" srcId="{9567DC84-E06A-4619-8273-3FF66CBF811D}" destId="{7733179C-7D26-4328-8A1B-094EC984D2C5}" srcOrd="0" destOrd="0" presId="urn:microsoft.com/office/officeart/2005/8/layout/vList4#2"/>
    <dgm:cxn modelId="{39625A17-CC0F-4A31-8DEB-70C292F6A6F0}" type="presParOf" srcId="{7733179C-7D26-4328-8A1B-094EC984D2C5}" destId="{37D12728-3663-4C37-AB74-466F5B64C397}" srcOrd="0" destOrd="0" presId="urn:microsoft.com/office/officeart/2005/8/layout/vList4#2"/>
    <dgm:cxn modelId="{5CFBC9C3-30F3-4071-B365-09B373AD5A6B}" type="presParOf" srcId="{7733179C-7D26-4328-8A1B-094EC984D2C5}" destId="{38E11545-0E20-470E-9948-34C9DBE88820}" srcOrd="1" destOrd="0" presId="urn:microsoft.com/office/officeart/2005/8/layout/vList4#2"/>
    <dgm:cxn modelId="{8A491019-E3DB-4183-BE3E-AAFA8EF867DD}" type="presParOf" srcId="{7733179C-7D26-4328-8A1B-094EC984D2C5}" destId="{721E3C7F-388A-47DB-B863-62261DFE0946}" srcOrd="2" destOrd="0" presId="urn:microsoft.com/office/officeart/2005/8/layout/vList4#2"/>
    <dgm:cxn modelId="{BE67511D-BFA7-4FD1-8545-96AE1B570A76}" type="presParOf" srcId="{9567DC84-E06A-4619-8273-3FF66CBF811D}" destId="{34799182-2C70-4939-85D3-5B11A289F505}" srcOrd="1" destOrd="0" presId="urn:microsoft.com/office/officeart/2005/8/layout/vList4#2"/>
    <dgm:cxn modelId="{E0DB0773-CE59-4C89-92FF-FE3FBABDBA84}" type="presParOf" srcId="{9567DC84-E06A-4619-8273-3FF66CBF811D}" destId="{23887573-5B4C-447E-BE66-576202BDBFF2}" srcOrd="2" destOrd="0" presId="urn:microsoft.com/office/officeart/2005/8/layout/vList4#2"/>
    <dgm:cxn modelId="{819D167C-7D67-456D-9BC5-DB058015B7B8}" type="presParOf" srcId="{23887573-5B4C-447E-BE66-576202BDBFF2}" destId="{0E23E331-77DA-4375-82C6-1AF4F16D1B6B}" srcOrd="0" destOrd="0" presId="urn:microsoft.com/office/officeart/2005/8/layout/vList4#2"/>
    <dgm:cxn modelId="{9E8DA74D-3A31-411F-8894-788E747A0595}" type="presParOf" srcId="{23887573-5B4C-447E-BE66-576202BDBFF2}" destId="{B38E2176-EEE5-43FA-9F8A-5B51FE724017}" srcOrd="1" destOrd="0" presId="urn:microsoft.com/office/officeart/2005/8/layout/vList4#2"/>
    <dgm:cxn modelId="{92CCD16A-0DEF-4DAB-8772-4C9662C7EEB3}" type="presParOf" srcId="{23887573-5B4C-447E-BE66-576202BDBFF2}" destId="{753E60DE-A702-4C8D-8824-85283C15A4B3}" srcOrd="2" destOrd="0" presId="urn:microsoft.com/office/officeart/2005/8/layout/vList4#2"/>
    <dgm:cxn modelId="{ECC2E4FA-9E0F-4569-82DB-768128259474}" type="presParOf" srcId="{9567DC84-E06A-4619-8273-3FF66CBF811D}" destId="{A7BF2158-D0EE-4874-8136-892AF8C31419}" srcOrd="3" destOrd="0" presId="urn:microsoft.com/office/officeart/2005/8/layout/vList4#2"/>
    <dgm:cxn modelId="{9F75C95B-518A-4173-9EB2-7F8C71D0ECB0}" type="presParOf" srcId="{9567DC84-E06A-4619-8273-3FF66CBF811D}" destId="{89193266-54A4-4AC0-AE34-2DD48833BFC1}" srcOrd="4" destOrd="0" presId="urn:microsoft.com/office/officeart/2005/8/layout/vList4#2"/>
    <dgm:cxn modelId="{8FB50E40-EF19-4618-99B7-53196F0FE5A8}" type="presParOf" srcId="{89193266-54A4-4AC0-AE34-2DD48833BFC1}" destId="{E13E4AAA-5583-4D54-AD9F-38FCB625CE79}" srcOrd="0" destOrd="0" presId="urn:microsoft.com/office/officeart/2005/8/layout/vList4#2"/>
    <dgm:cxn modelId="{FD84F13B-01B4-4C05-AF12-793B71733E4C}" type="presParOf" srcId="{89193266-54A4-4AC0-AE34-2DD48833BFC1}" destId="{48368DF6-D805-4847-AECA-7A3CE46EFC6E}" srcOrd="1" destOrd="0" presId="urn:microsoft.com/office/officeart/2005/8/layout/vList4#2"/>
    <dgm:cxn modelId="{2C83BD8D-A1F3-433E-AEDE-615D362D2F80}" type="presParOf" srcId="{89193266-54A4-4AC0-AE34-2DD48833BFC1}" destId="{43275B37-1A6B-4CEF-A8BC-37B40F388B43}" srcOrd="2" destOrd="0" presId="urn:microsoft.com/office/officeart/2005/8/layout/vList4#2"/>
    <dgm:cxn modelId="{B0DBD126-A6C6-46C7-9A39-FAA7B0EE4517}" type="presParOf" srcId="{9567DC84-E06A-4619-8273-3FF66CBF811D}" destId="{DA10DF92-549B-4242-82AA-735FAB7257FB}" srcOrd="5" destOrd="0" presId="urn:microsoft.com/office/officeart/2005/8/layout/vList4#2"/>
    <dgm:cxn modelId="{9474FF08-DC9F-45FC-AC48-1EC46319B847}" type="presParOf" srcId="{9567DC84-E06A-4619-8273-3FF66CBF811D}" destId="{F236297E-5A13-4451-BD82-595C4E3DCE36}" srcOrd="6" destOrd="0" presId="urn:microsoft.com/office/officeart/2005/8/layout/vList4#2"/>
    <dgm:cxn modelId="{2D26AD28-B1A6-4308-A6B7-BC55C1BF9622}" type="presParOf" srcId="{F236297E-5A13-4451-BD82-595C4E3DCE36}" destId="{7988043B-9F37-480C-9B12-BB8F343310CA}" srcOrd="0" destOrd="0" presId="urn:microsoft.com/office/officeart/2005/8/layout/vList4#2"/>
    <dgm:cxn modelId="{A492873D-5EC8-4D3B-8ACF-7C8AABE75E20}" type="presParOf" srcId="{F236297E-5A13-4451-BD82-595C4E3DCE36}" destId="{BCF470FF-C0C6-4A4A-9CE6-8EB2C6C432DE}" srcOrd="1" destOrd="0" presId="urn:microsoft.com/office/officeart/2005/8/layout/vList4#2"/>
    <dgm:cxn modelId="{27948436-12FF-4AAA-B0B5-EEAF6E3BDAC9}" type="presParOf" srcId="{F236297E-5A13-4451-BD82-595C4E3DCE36}" destId="{83FD4958-9A30-4ECB-AE5C-E3770FAC5AF2}" srcOrd="2" destOrd="0" presId="urn:microsoft.com/office/officeart/2005/8/layout/vList4#2"/>
    <dgm:cxn modelId="{D7B86A8F-2913-4D5D-BEA1-5383898C3B5C}" type="presParOf" srcId="{9567DC84-E06A-4619-8273-3FF66CBF811D}" destId="{DBF96F22-E6F2-4639-9610-858B531A64A6}" srcOrd="7" destOrd="0" presId="urn:microsoft.com/office/officeart/2005/8/layout/vList4#2"/>
    <dgm:cxn modelId="{6BDBFE85-83D9-42A8-8459-93027C17F4C0}" type="presParOf" srcId="{9567DC84-E06A-4619-8273-3FF66CBF811D}" destId="{261A844A-0D68-4227-9DD6-0CC14D31B041}" srcOrd="8" destOrd="0" presId="urn:microsoft.com/office/officeart/2005/8/layout/vList4#2"/>
    <dgm:cxn modelId="{BE4FE53F-FBCA-4B7E-8228-5F1023AFF72F}" type="presParOf" srcId="{261A844A-0D68-4227-9DD6-0CC14D31B041}" destId="{BE5BE692-1780-45B3-92BA-B684D65068CD}" srcOrd="0" destOrd="0" presId="urn:microsoft.com/office/officeart/2005/8/layout/vList4#2"/>
    <dgm:cxn modelId="{EFB8CAE4-A792-4152-8CD5-25DF75755DE3}" type="presParOf" srcId="{261A844A-0D68-4227-9DD6-0CC14D31B041}" destId="{A6BC410B-2588-4A97-914F-36CD907D6066}" srcOrd="1" destOrd="0" presId="urn:microsoft.com/office/officeart/2005/8/layout/vList4#2"/>
    <dgm:cxn modelId="{82780C3A-4873-4F20-8CD2-3A93B66F1C22}" type="presParOf" srcId="{261A844A-0D68-4227-9DD6-0CC14D31B041}" destId="{59B4CB33-0D09-433A-B3B0-C40F2F4AD4A8}" srcOrd="2" destOrd="0" presId="urn:microsoft.com/office/officeart/2005/8/layout/vList4#2"/>
    <dgm:cxn modelId="{74E18314-6105-46A2-B001-1FA095C71EAB}" type="presParOf" srcId="{9567DC84-E06A-4619-8273-3FF66CBF811D}" destId="{5B7BFBE6-A173-4109-AC1B-13849E4B6D8A}" srcOrd="9" destOrd="0" presId="urn:microsoft.com/office/officeart/2005/8/layout/vList4#2"/>
    <dgm:cxn modelId="{973DAE60-ED15-4518-B7EE-90C36A86579E}" type="presParOf" srcId="{9567DC84-E06A-4619-8273-3FF66CBF811D}" destId="{7A3E68BC-C75E-446F-B572-AC5E0BAC5E07}" srcOrd="10" destOrd="0" presId="urn:microsoft.com/office/officeart/2005/8/layout/vList4#2"/>
    <dgm:cxn modelId="{E3649DF2-F232-487E-9590-3402EAC919D5}" type="presParOf" srcId="{7A3E68BC-C75E-446F-B572-AC5E0BAC5E07}" destId="{AFD05E30-B75F-4B04-80BF-93411F74B908}" srcOrd="0" destOrd="0" presId="urn:microsoft.com/office/officeart/2005/8/layout/vList4#2"/>
    <dgm:cxn modelId="{7D89E3EA-5722-4B09-948A-FFFF71CB947D}" type="presParOf" srcId="{7A3E68BC-C75E-446F-B572-AC5E0BAC5E07}" destId="{E855F333-786F-41DD-9661-677DB48EF8CF}" srcOrd="1" destOrd="0" presId="urn:microsoft.com/office/officeart/2005/8/layout/vList4#2"/>
    <dgm:cxn modelId="{8A4D0BAB-1EBA-40C9-ABE3-75644B73663D}" type="presParOf" srcId="{7A3E68BC-C75E-446F-B572-AC5E0BAC5E07}" destId="{26793270-9AC5-4751-BF39-48F874FD302E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D12728-3663-4C37-AB74-466F5B64C397}">
      <dsp:nvSpPr>
        <dsp:cNvPr id="0" name=""/>
        <dsp:cNvSpPr/>
      </dsp:nvSpPr>
      <dsp:spPr>
        <a:xfrm>
          <a:off x="0" y="0"/>
          <a:ext cx="4429156" cy="88575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66"/>
              </a:solidFill>
            </a:rPr>
            <a:t>Невротические расстройства</a:t>
          </a:r>
        </a:p>
      </dsp:txBody>
      <dsp:txXfrm>
        <a:off x="974406" y="0"/>
        <a:ext cx="3454749" cy="885754"/>
      </dsp:txXfrm>
    </dsp:sp>
    <dsp:sp modelId="{38E11545-0E20-470E-9948-34C9DBE88820}">
      <dsp:nvSpPr>
        <dsp:cNvPr id="0" name=""/>
        <dsp:cNvSpPr/>
      </dsp:nvSpPr>
      <dsp:spPr>
        <a:xfrm>
          <a:off x="88575" y="88575"/>
          <a:ext cx="885831" cy="7086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23E331-77DA-4375-82C6-1AF4F16D1B6B}">
      <dsp:nvSpPr>
        <dsp:cNvPr id="0" name=""/>
        <dsp:cNvSpPr/>
      </dsp:nvSpPr>
      <dsp:spPr>
        <a:xfrm>
          <a:off x="0" y="989972"/>
          <a:ext cx="4429156" cy="88575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66"/>
              </a:solidFill>
            </a:rPr>
            <a:t>Психосоматические расстройства</a:t>
          </a:r>
          <a:endParaRPr lang="ru-RU" sz="2000" kern="1200" dirty="0">
            <a:solidFill>
              <a:srgbClr val="000066"/>
            </a:solidFill>
          </a:endParaRPr>
        </a:p>
      </dsp:txBody>
      <dsp:txXfrm>
        <a:off x="974406" y="989972"/>
        <a:ext cx="3454749" cy="885754"/>
      </dsp:txXfrm>
    </dsp:sp>
    <dsp:sp modelId="{B38E2176-EEE5-43FA-9F8A-5B51FE724017}">
      <dsp:nvSpPr>
        <dsp:cNvPr id="0" name=""/>
        <dsp:cNvSpPr/>
      </dsp:nvSpPr>
      <dsp:spPr>
        <a:xfrm>
          <a:off x="88575" y="1062905"/>
          <a:ext cx="885831" cy="7086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3E4AAA-5583-4D54-AD9F-38FCB625CE79}">
      <dsp:nvSpPr>
        <dsp:cNvPr id="0" name=""/>
        <dsp:cNvSpPr/>
      </dsp:nvSpPr>
      <dsp:spPr>
        <a:xfrm>
          <a:off x="0" y="1942716"/>
          <a:ext cx="4429156" cy="88575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66"/>
              </a:solidFill>
            </a:rPr>
            <a:t>Развитие </a:t>
          </a:r>
          <a:r>
            <a:rPr lang="ru-RU" sz="2000" kern="1200" dirty="0" err="1" smtClean="0">
              <a:solidFill>
                <a:srgbClr val="000066"/>
              </a:solidFill>
            </a:rPr>
            <a:t>креативности</a:t>
          </a:r>
          <a:endParaRPr lang="ru-RU" sz="2000" kern="1200" dirty="0">
            <a:solidFill>
              <a:srgbClr val="000066"/>
            </a:solidFill>
          </a:endParaRPr>
        </a:p>
      </dsp:txBody>
      <dsp:txXfrm>
        <a:off x="974406" y="1942716"/>
        <a:ext cx="3454749" cy="885754"/>
      </dsp:txXfrm>
    </dsp:sp>
    <dsp:sp modelId="{48368DF6-D805-4847-AECA-7A3CE46EFC6E}">
      <dsp:nvSpPr>
        <dsp:cNvPr id="0" name=""/>
        <dsp:cNvSpPr/>
      </dsp:nvSpPr>
      <dsp:spPr>
        <a:xfrm>
          <a:off x="88575" y="2037235"/>
          <a:ext cx="885831" cy="7086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88043B-9F37-480C-9B12-BB8F343310CA}">
      <dsp:nvSpPr>
        <dsp:cNvPr id="0" name=""/>
        <dsp:cNvSpPr/>
      </dsp:nvSpPr>
      <dsp:spPr>
        <a:xfrm>
          <a:off x="0" y="2922989"/>
          <a:ext cx="4429156" cy="88575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66"/>
              </a:solidFill>
            </a:rPr>
            <a:t>Развитие целостности личности</a:t>
          </a:r>
          <a:endParaRPr lang="ru-RU" sz="2000" kern="1200" dirty="0">
            <a:solidFill>
              <a:srgbClr val="000066"/>
            </a:solidFill>
          </a:endParaRPr>
        </a:p>
      </dsp:txBody>
      <dsp:txXfrm>
        <a:off x="974406" y="2922989"/>
        <a:ext cx="3454749" cy="885754"/>
      </dsp:txXfrm>
    </dsp:sp>
    <dsp:sp modelId="{BCF470FF-C0C6-4A4A-9CE6-8EB2C6C432DE}">
      <dsp:nvSpPr>
        <dsp:cNvPr id="0" name=""/>
        <dsp:cNvSpPr/>
      </dsp:nvSpPr>
      <dsp:spPr>
        <a:xfrm>
          <a:off x="88575" y="3011565"/>
          <a:ext cx="885831" cy="7086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D05E30-B75F-4B04-80BF-93411F74B908}">
      <dsp:nvSpPr>
        <dsp:cNvPr id="0" name=""/>
        <dsp:cNvSpPr/>
      </dsp:nvSpPr>
      <dsp:spPr>
        <a:xfrm>
          <a:off x="0" y="3897319"/>
          <a:ext cx="4429156" cy="88575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66"/>
              </a:solidFill>
            </a:rPr>
            <a:t>Обнаружение личностных смыслов через творчество</a:t>
          </a:r>
          <a:endParaRPr lang="ru-RU" sz="2000" kern="1200" dirty="0">
            <a:solidFill>
              <a:srgbClr val="000066"/>
            </a:solidFill>
          </a:endParaRPr>
        </a:p>
      </dsp:txBody>
      <dsp:txXfrm>
        <a:off x="974406" y="3897319"/>
        <a:ext cx="3454749" cy="885754"/>
      </dsp:txXfrm>
    </dsp:sp>
    <dsp:sp modelId="{E855F333-786F-41DD-9661-677DB48EF8CF}">
      <dsp:nvSpPr>
        <dsp:cNvPr id="0" name=""/>
        <dsp:cNvSpPr/>
      </dsp:nvSpPr>
      <dsp:spPr>
        <a:xfrm>
          <a:off x="88575" y="3985895"/>
          <a:ext cx="885831" cy="7086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D12728-3663-4C37-AB74-466F5B64C397}">
      <dsp:nvSpPr>
        <dsp:cNvPr id="0" name=""/>
        <dsp:cNvSpPr/>
      </dsp:nvSpPr>
      <dsp:spPr>
        <a:xfrm>
          <a:off x="0" y="51457"/>
          <a:ext cx="4214842" cy="74716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66"/>
              </a:solidFill>
            </a:rPr>
            <a:t>Внутри- и межличностные конфликты</a:t>
          </a:r>
          <a:endParaRPr lang="ru-RU" sz="2000" kern="1200" dirty="0">
            <a:solidFill>
              <a:srgbClr val="000066"/>
            </a:solidFill>
          </a:endParaRPr>
        </a:p>
      </dsp:txBody>
      <dsp:txXfrm>
        <a:off x="917685" y="51457"/>
        <a:ext cx="3297156" cy="747168"/>
      </dsp:txXfrm>
    </dsp:sp>
    <dsp:sp modelId="{38E11545-0E20-470E-9948-34C9DBE88820}">
      <dsp:nvSpPr>
        <dsp:cNvPr id="0" name=""/>
        <dsp:cNvSpPr/>
      </dsp:nvSpPr>
      <dsp:spPr>
        <a:xfrm>
          <a:off x="74716" y="74716"/>
          <a:ext cx="842968" cy="59773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23E331-77DA-4375-82C6-1AF4F16D1B6B}">
      <dsp:nvSpPr>
        <dsp:cNvPr id="0" name=""/>
        <dsp:cNvSpPr/>
      </dsp:nvSpPr>
      <dsp:spPr>
        <a:xfrm>
          <a:off x="0" y="835080"/>
          <a:ext cx="4214842" cy="74716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66"/>
              </a:solidFill>
            </a:rPr>
            <a:t>Кризисные состояния</a:t>
          </a:r>
          <a:endParaRPr lang="ru-RU" sz="2000" kern="1200" dirty="0">
            <a:solidFill>
              <a:srgbClr val="000066"/>
            </a:solidFill>
          </a:endParaRPr>
        </a:p>
      </dsp:txBody>
      <dsp:txXfrm>
        <a:off x="917685" y="835080"/>
        <a:ext cx="3297156" cy="747168"/>
      </dsp:txXfrm>
    </dsp:sp>
    <dsp:sp modelId="{B38E2176-EEE5-43FA-9F8A-5B51FE724017}">
      <dsp:nvSpPr>
        <dsp:cNvPr id="0" name=""/>
        <dsp:cNvSpPr/>
      </dsp:nvSpPr>
      <dsp:spPr>
        <a:xfrm>
          <a:off x="74716" y="896602"/>
          <a:ext cx="842968" cy="59773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3E4AAA-5583-4D54-AD9F-38FCB625CE79}">
      <dsp:nvSpPr>
        <dsp:cNvPr id="0" name=""/>
        <dsp:cNvSpPr/>
      </dsp:nvSpPr>
      <dsp:spPr>
        <a:xfrm>
          <a:off x="0" y="1638758"/>
          <a:ext cx="4214842" cy="74716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66"/>
              </a:solidFill>
            </a:rPr>
            <a:t>Экзистенциальные и возрастные кризисы</a:t>
          </a:r>
          <a:endParaRPr lang="ru-RU" sz="2000" kern="1200" dirty="0">
            <a:solidFill>
              <a:srgbClr val="000066"/>
            </a:solidFill>
          </a:endParaRPr>
        </a:p>
      </dsp:txBody>
      <dsp:txXfrm>
        <a:off x="917685" y="1638758"/>
        <a:ext cx="3297156" cy="747168"/>
      </dsp:txXfrm>
    </dsp:sp>
    <dsp:sp modelId="{48368DF6-D805-4847-AECA-7A3CE46EFC6E}">
      <dsp:nvSpPr>
        <dsp:cNvPr id="0" name=""/>
        <dsp:cNvSpPr/>
      </dsp:nvSpPr>
      <dsp:spPr>
        <a:xfrm>
          <a:off x="74716" y="1718488"/>
          <a:ext cx="842968" cy="59773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88043B-9F37-480C-9B12-BB8F343310CA}">
      <dsp:nvSpPr>
        <dsp:cNvPr id="0" name=""/>
        <dsp:cNvSpPr/>
      </dsp:nvSpPr>
      <dsp:spPr>
        <a:xfrm>
          <a:off x="0" y="2465657"/>
          <a:ext cx="4214842" cy="74716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66"/>
              </a:solidFill>
            </a:rPr>
            <a:t>Потери</a:t>
          </a:r>
          <a:endParaRPr lang="ru-RU" sz="2000" kern="1200" dirty="0">
            <a:solidFill>
              <a:srgbClr val="000066"/>
            </a:solidFill>
          </a:endParaRPr>
        </a:p>
      </dsp:txBody>
      <dsp:txXfrm>
        <a:off x="917685" y="2465657"/>
        <a:ext cx="3297156" cy="747168"/>
      </dsp:txXfrm>
    </dsp:sp>
    <dsp:sp modelId="{BCF470FF-C0C6-4A4A-9CE6-8EB2C6C432DE}">
      <dsp:nvSpPr>
        <dsp:cNvPr id="0" name=""/>
        <dsp:cNvSpPr/>
      </dsp:nvSpPr>
      <dsp:spPr>
        <a:xfrm>
          <a:off x="74716" y="2540374"/>
          <a:ext cx="842968" cy="59773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5BE692-1780-45B3-92BA-B684D65068CD}">
      <dsp:nvSpPr>
        <dsp:cNvPr id="0" name=""/>
        <dsp:cNvSpPr/>
      </dsp:nvSpPr>
      <dsp:spPr>
        <a:xfrm>
          <a:off x="0" y="3287543"/>
          <a:ext cx="4214842" cy="74716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66"/>
              </a:solidFill>
            </a:rPr>
            <a:t>Травмы</a:t>
          </a:r>
        </a:p>
      </dsp:txBody>
      <dsp:txXfrm>
        <a:off x="917685" y="3287543"/>
        <a:ext cx="3297156" cy="747168"/>
      </dsp:txXfrm>
    </dsp:sp>
    <dsp:sp modelId="{A6BC410B-2588-4A97-914F-36CD907D6066}">
      <dsp:nvSpPr>
        <dsp:cNvPr id="0" name=""/>
        <dsp:cNvSpPr/>
      </dsp:nvSpPr>
      <dsp:spPr>
        <a:xfrm>
          <a:off x="74716" y="3362260"/>
          <a:ext cx="842968" cy="59773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D05E30-B75F-4B04-80BF-93411F74B908}">
      <dsp:nvSpPr>
        <dsp:cNvPr id="0" name=""/>
        <dsp:cNvSpPr/>
      </dsp:nvSpPr>
      <dsp:spPr>
        <a:xfrm>
          <a:off x="0" y="4109429"/>
          <a:ext cx="4214842" cy="74716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rgbClr val="000066"/>
              </a:solidFill>
            </a:rPr>
            <a:t>Постстрессовые</a:t>
          </a:r>
          <a:r>
            <a:rPr lang="ru-RU" sz="2000" kern="1200" dirty="0" smtClean="0">
              <a:solidFill>
                <a:srgbClr val="000066"/>
              </a:solidFill>
            </a:rPr>
            <a:t> расстройства</a:t>
          </a:r>
          <a:endParaRPr lang="ru-RU" sz="2000" kern="1200" dirty="0">
            <a:solidFill>
              <a:srgbClr val="000066"/>
            </a:solidFill>
          </a:endParaRPr>
        </a:p>
      </dsp:txBody>
      <dsp:txXfrm>
        <a:off x="917685" y="4109429"/>
        <a:ext cx="3297156" cy="747168"/>
      </dsp:txXfrm>
    </dsp:sp>
    <dsp:sp modelId="{E855F333-786F-41DD-9661-677DB48EF8CF}">
      <dsp:nvSpPr>
        <dsp:cNvPr id="0" name=""/>
        <dsp:cNvSpPr/>
      </dsp:nvSpPr>
      <dsp:spPr>
        <a:xfrm>
          <a:off x="74716" y="4184145"/>
          <a:ext cx="842968" cy="59773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76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6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576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76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120E563-9486-4179-B7E2-86B14E8CEC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02F8D6-0656-4919-92BF-981A8400BB2D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1B48EE-E84F-4AA3-B0E2-BC996767EFE2}" type="slidenum">
              <a:rPr lang="ru-RU" altLang="ru-RU" smtClean="0"/>
              <a:pPr/>
              <a:t>14</a:t>
            </a:fld>
            <a:endParaRPr lang="ru-RU" altLang="ru-RU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638E65-CC3F-42FA-BCFD-E40FF02BFF45}" type="slidenum">
              <a:rPr lang="ru-RU" altLang="ru-RU" smtClean="0"/>
              <a:pPr/>
              <a:t>15</a:t>
            </a:fld>
            <a:endParaRPr lang="ru-RU" altLang="ru-RU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AAD74B8-15DF-4B85-9279-BE1E7FB9BF99}" type="slidenum">
              <a:rPr lang="ru-RU" altLang="ru-RU" smtClean="0"/>
              <a:pPr/>
              <a:t>16</a:t>
            </a:fld>
            <a:endParaRPr lang="ru-RU" altLang="ru-RU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0686E7-E82E-46E4-8D7D-EBB51E1C6333}" type="slidenum">
              <a:rPr lang="ru-RU" altLang="ru-RU" smtClean="0"/>
              <a:pPr/>
              <a:t>17</a:t>
            </a:fld>
            <a:endParaRPr lang="ru-RU" altLang="ru-RU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BE94988-E094-4C0B-8594-A8D58ADD5B55}" type="slidenum">
              <a:rPr lang="ru-RU" altLang="ru-RU" smtClean="0"/>
              <a:pPr/>
              <a:t>18</a:t>
            </a:fld>
            <a:endParaRPr lang="ru-RU" altLang="ru-RU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788DE69-B526-4ACF-BB94-56EA6324D2E7}" type="slidenum">
              <a:rPr lang="ru-RU" altLang="ru-RU" smtClean="0"/>
              <a:pPr/>
              <a:t>19</a:t>
            </a:fld>
            <a:endParaRPr lang="ru-RU" altLang="ru-RU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639390-F3D5-477E-80B1-33E5F8A788E5}" type="slidenum">
              <a:rPr lang="ru-RU" altLang="ru-RU" smtClean="0"/>
              <a:pPr/>
              <a:t>20</a:t>
            </a:fld>
            <a:endParaRPr lang="ru-RU" altLang="ru-RU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FACB370-96E8-4F58-9DE8-98B13BD8E167}" type="slidenum">
              <a:rPr lang="ru-RU" altLang="ru-RU" smtClean="0"/>
              <a:pPr/>
              <a:t>21</a:t>
            </a:fld>
            <a:endParaRPr lang="ru-RU" altLang="ru-RU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CD05542-40D7-499F-8590-82358835667B}" type="slidenum">
              <a:rPr lang="ru-RU" altLang="ru-RU" smtClean="0"/>
              <a:pPr/>
              <a:t>22</a:t>
            </a:fld>
            <a:endParaRPr lang="ru-RU" altLang="ru-RU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815AC19-2685-4E42-AEE5-D5C2CA203D4E}" type="slidenum">
              <a:rPr lang="ru-RU" altLang="ru-RU" smtClean="0"/>
              <a:pPr/>
              <a:t>23</a:t>
            </a:fld>
            <a:endParaRPr lang="ru-RU" altLang="ru-RU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EFE8441-3302-4AA2-AC76-CDABB45A6CB6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F4CFE13-6671-4CFC-94DA-784C6F7D7FCE}" type="slidenum">
              <a:rPr lang="ru-RU" altLang="ru-RU" smtClean="0"/>
              <a:pPr/>
              <a:t>24</a:t>
            </a:fld>
            <a:endParaRPr lang="ru-RU" altLang="ru-RU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FC6683-41EE-47C4-B961-88F29E1DE350}" type="slidenum">
              <a:rPr lang="ru-RU" altLang="ru-RU" smtClean="0"/>
              <a:pPr/>
              <a:t>25</a:t>
            </a:fld>
            <a:endParaRPr lang="ru-RU" altLang="ru-RU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F21599B-854F-4D21-BC50-57F867E8CDBB}" type="slidenum">
              <a:rPr lang="ru-RU" altLang="ru-RU" smtClean="0"/>
              <a:pPr/>
              <a:t>26</a:t>
            </a:fld>
            <a:endParaRPr lang="ru-RU" altLang="ru-RU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9F9D894-5312-4242-AA0C-7DE7042C087D}" type="slidenum">
              <a:rPr lang="ru-RU" altLang="ru-RU" smtClean="0"/>
              <a:pPr/>
              <a:t>27</a:t>
            </a:fld>
            <a:endParaRPr lang="ru-RU" altLang="ru-RU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BA0B6EA-268C-4A71-B961-5D3D592F5209}" type="slidenum">
              <a:rPr lang="ru-RU" altLang="ru-RU" smtClean="0"/>
              <a:pPr/>
              <a:t>28</a:t>
            </a:fld>
            <a:endParaRPr lang="ru-RU" altLang="ru-RU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0FCDCB1-33EC-4B5E-BD64-5796DB1F47FE}" type="slidenum">
              <a:rPr lang="ru-RU" altLang="ru-RU" smtClean="0"/>
              <a:pPr/>
              <a:t>29</a:t>
            </a:fld>
            <a:endParaRPr lang="ru-RU" altLang="ru-RU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6402CF8-E764-45A1-8DDA-8DFF5D410903}" type="slidenum">
              <a:rPr lang="ru-RU" altLang="ru-RU" smtClean="0"/>
              <a:pPr/>
              <a:t>30</a:t>
            </a:fld>
            <a:endParaRPr lang="ru-RU" altLang="ru-RU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BAE88D7-7B38-41A3-8FD8-1A759CA3CE90}" type="slidenum">
              <a:rPr lang="ru-RU" altLang="ru-RU" smtClean="0"/>
              <a:pPr/>
              <a:t>31</a:t>
            </a:fld>
            <a:endParaRPr lang="ru-RU" altLang="ru-RU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F985CEE-2AF9-4330-83E1-EE1F3A2EF8F0}" type="slidenum">
              <a:rPr lang="ru-RU" altLang="ru-RU" smtClean="0"/>
              <a:pPr/>
              <a:t>32</a:t>
            </a:fld>
            <a:endParaRPr lang="ru-RU" altLang="ru-RU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61E456-6BCC-47DE-968D-FDF95D5D5541}" type="slidenum">
              <a:rPr lang="ru-RU" altLang="ru-RU" smtClean="0"/>
              <a:pPr/>
              <a:t>33</a:t>
            </a:fld>
            <a:endParaRPr lang="ru-RU" altLang="ru-RU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7F6F7AC-C5F8-4A32-ADE9-9053E9D21D3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F930CF7-99BB-4254-B0D7-765492520532}" type="slidenum">
              <a:rPr lang="ru-RU" altLang="ru-RU" smtClean="0"/>
              <a:pPr/>
              <a:t>35</a:t>
            </a:fld>
            <a:endParaRPr lang="ru-RU" altLang="ru-RU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BEED620-D968-40AB-BEE0-F1C10DE6B0CF}" type="slidenum">
              <a:rPr lang="ru-RU" altLang="ru-RU" smtClean="0"/>
              <a:pPr/>
              <a:t>36</a:t>
            </a:fld>
            <a:endParaRPr lang="ru-RU" altLang="ru-RU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4507934-7453-4868-B9C3-C58FC5EE1381}" type="slidenum">
              <a:rPr lang="ru-RU" altLang="ru-RU" smtClean="0"/>
              <a:pPr/>
              <a:t>37</a:t>
            </a:fld>
            <a:endParaRPr lang="ru-RU" altLang="ru-RU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99FBD1-43B5-473D-A5AD-2777381F421C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CAEBD8-8C9D-4AB5-82FC-53810E43B821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A4F54F8-451C-475F-82B8-02E128D5F673}" type="slidenum">
              <a:rPr lang="ru-RU" altLang="ru-RU" smtClean="0"/>
              <a:pPr/>
              <a:t>10</a:t>
            </a:fld>
            <a:endParaRPr lang="ru-RU" altLang="ru-RU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C0477AF-1DCA-49DF-9212-9F4FF10C1B01}" type="slidenum">
              <a:rPr lang="ru-RU" altLang="ru-RU" smtClean="0"/>
              <a:pPr/>
              <a:t>11</a:t>
            </a:fld>
            <a:endParaRPr lang="ru-RU" altLang="ru-RU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81932E6-5732-4C81-9AA5-C65B1B3F993B}" type="slidenum">
              <a:rPr lang="ru-RU" altLang="ru-RU" smtClean="0"/>
              <a:pPr/>
              <a:t>12</a:t>
            </a:fld>
            <a:endParaRPr lang="ru-RU" altLang="ru-RU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E112FF-7620-4DD2-98B2-CFA73273DBB6}" type="slidenum">
              <a:rPr lang="ru-RU" altLang="ru-RU" smtClean="0"/>
              <a:pPr/>
              <a:t>13</a:t>
            </a:fld>
            <a:endParaRPr lang="ru-RU" altLang="ru-RU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920 h 2182"/>
                <a:gd name="T4" fmla="*/ 5232 w 4897"/>
                <a:gd name="T5" fmla="*/ 1920 h 2182"/>
                <a:gd name="T6" fmla="*/ 5232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5568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45569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A80A3-3E40-4844-870B-05737800A7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E3226-E02E-4837-8856-F85088EC25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98A38-FB20-4404-8BAC-7B7C07F15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9525 h 1912"/>
              <a:gd name="T4" fmla="*/ 0 w 1588"/>
              <a:gd name="T5" fmla="*/ 9525 h 1912"/>
              <a:gd name="T6" fmla="*/ 0 w 1588"/>
              <a:gd name="T7" fmla="*/ 95250 h 1912"/>
              <a:gd name="T8" fmla="*/ 0 w 1588"/>
              <a:gd name="T9" fmla="*/ 3035300 h 1912"/>
              <a:gd name="T10" fmla="*/ 0 w 1588"/>
              <a:gd name="T11" fmla="*/ 3035300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18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21856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86D03-8D24-41E4-8175-3127D0DC44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F9F76-1ABA-4363-B834-0D376A75EB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ED988-84EA-4169-8FF7-046E8B9E69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CE8B8-206B-41F5-83B4-A1E51CDD0B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52532-B011-42C4-BB89-DBC14B64C6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2815-C35B-4897-AD7E-382B5FC8F3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8F7B1-4E02-4EDA-8CDD-0DF4C205E9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7CC31-5226-4A5C-9B71-6C2C4FA0C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EB627-239F-450C-8E27-10DFB1F80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42391-9430-418B-BF93-2C3F5E904A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D6F14-8D84-4000-9295-3F7DF49787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40D09-2003-43D2-87F1-BD4FD0850F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F596B-F018-4938-AD14-D2FC28E46D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01924-ABE5-4318-B735-FE59894611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CD260-3B11-43C7-9BBB-318EA5B234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3CAF-95F7-4E5D-AB12-0F6807D4BC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61122-8319-40D0-9CCD-B359D948AE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BBEAE-48CF-44A0-BAED-48A59E2853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F67A1-E860-44B8-A316-793A57B88C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411 h 2182"/>
                <a:gd name="T4" fmla="*/ 5232 w 4897"/>
                <a:gd name="T5" fmla="*/ 1411 h 2182"/>
                <a:gd name="T6" fmla="*/ 5232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388 h 2182"/>
                <a:gd name="T4" fmla="*/ 5232 w 4897"/>
                <a:gd name="T5" fmla="*/ 1388 h 2182"/>
                <a:gd name="T6" fmla="*/ 5232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466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466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466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466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466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5466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5466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5466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fld id="{997F31F4-F81A-450F-9872-FFF047B1C7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5467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5467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217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217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217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217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12F9457D-0C3E-433C-BEEE-BC551830B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19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32656"/>
            <a:ext cx="7705725" cy="12239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200" b="1" dirty="0" smtClean="0">
                <a:solidFill>
                  <a:srgbClr val="FF0000"/>
                </a:solidFill>
                <a:latin typeface="Palatino Linotype" pitchFamily="18" charset="0"/>
              </a:rPr>
              <a:t>Занятия с элементами </a:t>
            </a:r>
            <a:r>
              <a:rPr lang="ru-RU" altLang="ru-RU" sz="3200" b="1" dirty="0" err="1" smtClean="0">
                <a:solidFill>
                  <a:srgbClr val="FF0000"/>
                </a:solidFill>
                <a:latin typeface="Palatino Linotype" pitchFamily="18" charset="0"/>
              </a:rPr>
              <a:t>арт-терапии</a:t>
            </a:r>
            <a:r>
              <a:rPr lang="ru-RU" altLang="ru-RU" sz="3200" b="1" dirty="0" smtClean="0">
                <a:solidFill>
                  <a:srgbClr val="FF0000"/>
                </a:solidFill>
                <a:latin typeface="Palatino Linotype" pitchFamily="18" charset="0"/>
              </a:rPr>
              <a:t> в работе педагога-психолога</a:t>
            </a:r>
          </a:p>
        </p:txBody>
      </p:sp>
      <p:pic>
        <p:nvPicPr>
          <p:cNvPr id="5123" name="Picture 4" descr="крас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700808"/>
            <a:ext cx="4324350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6821" name="Rectangle 5"/>
          <p:cNvSpPr>
            <a:spLocks noChangeArrowheads="1"/>
          </p:cNvSpPr>
          <p:nvPr/>
        </p:nvSpPr>
        <p:spPr bwMode="auto">
          <a:xfrm>
            <a:off x="827584" y="5042118"/>
            <a:ext cx="807243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Мацакова</a:t>
            </a:r>
            <a:r>
              <a:rPr lang="ru-RU" alt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Дарья Васильевна, педагог-психолог </a:t>
            </a:r>
          </a:p>
          <a:p>
            <a:pPr algn="ctr">
              <a:defRPr/>
            </a:pPr>
            <a:r>
              <a:rPr lang="ru-RU" alt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МАНОУ СОШ №5 им. трижды Героя Советского Союза А.И. </a:t>
            </a:r>
            <a:r>
              <a:rPr lang="ru-RU" alt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Покрышкина</a:t>
            </a:r>
            <a:r>
              <a:rPr lang="ru-RU" alt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МО </a:t>
            </a:r>
            <a:r>
              <a:rPr lang="ru-RU" alt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Кореновский</a:t>
            </a:r>
            <a:r>
              <a:rPr lang="ru-RU" alt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район</a:t>
            </a:r>
            <a:endParaRPr lang="ru-RU" altLang="ru-RU" sz="16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9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1079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b="1" dirty="0" smtClean="0"/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b="1" dirty="0" smtClean="0">
                <a:solidFill>
                  <a:srgbClr val="FF0000"/>
                </a:solidFill>
                <a:latin typeface="Arial Unicode MS" pitchFamily="34" charset="-128"/>
              </a:rPr>
              <a:t>Сферы анализа</a:t>
            </a:r>
            <a:r>
              <a:rPr lang="ru-RU" altLang="ru-RU" dirty="0" smtClean="0">
                <a:solidFill>
                  <a:srgbClr val="FF0000"/>
                </a:solidFill>
                <a:latin typeface="Arial Unicode MS" pitchFamily="34" charset="-128"/>
              </a:rPr>
              <a:t>, </a:t>
            </a: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800" dirty="0" smtClean="0">
                <a:latin typeface="Arial Unicode MS" pitchFamily="34" charset="-128"/>
              </a:rPr>
              <a:t>(что имеет значение при анализе работ):</a:t>
            </a: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2800" dirty="0" smtClean="0">
              <a:latin typeface="Arial Unicode MS" pitchFamily="34" charset="-128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dirty="0" smtClean="0">
                <a:latin typeface="Arial Unicode MS" pitchFamily="34" charset="-128"/>
              </a:rPr>
              <a:t>как человек себя выражает;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dirty="0" smtClean="0">
                <a:latin typeface="Arial Unicode MS" pitchFamily="34" charset="-128"/>
              </a:rPr>
              <a:t>что выражает;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dirty="0" smtClean="0">
                <a:latin typeface="Arial Unicode MS" pitchFamily="34" charset="-128"/>
              </a:rPr>
              <a:t>почему именно это и в такой форме;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dirty="0" smtClean="0">
                <a:latin typeface="Arial Unicode MS" pitchFamily="34" charset="-128"/>
              </a:rPr>
              <a:t>как это воздействует на человека или группу.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267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28625" y="428625"/>
            <a:ext cx="7948613" cy="2713038"/>
          </a:xfrm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rgbClr val="FF0000"/>
                </a:solidFill>
              </a:rPr>
              <a:t>МАТЕРИАЛЫ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altLang="ru-RU" sz="2800" b="1" i="1" dirty="0" smtClean="0"/>
              <a:t>Глина, соленое тесто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600" i="1" dirty="0" smtClean="0"/>
              <a:t>Свойства: </a:t>
            </a:r>
            <a:r>
              <a:rPr lang="ru-RU" altLang="ru-RU" sz="2600" dirty="0" smtClean="0"/>
              <a:t>пластичность, гибкость, мягкость, возможность трансформации.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600" dirty="0" smtClean="0"/>
              <a:t>Требует определенных физических усилий, затрат времени;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sz="2600" dirty="0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sz="2600" dirty="0" smtClean="0"/>
          </a:p>
        </p:txBody>
      </p:sp>
      <p:pic>
        <p:nvPicPr>
          <p:cNvPr id="15364" name="Picture 5" descr="шар из гли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2300" y="3071813"/>
            <a:ext cx="4162425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6758" name="Rectangle 6"/>
          <p:cNvSpPr>
            <a:spLocks noChangeArrowheads="1"/>
          </p:cNvSpPr>
          <p:nvPr/>
        </p:nvSpPr>
        <p:spPr bwMode="auto">
          <a:xfrm>
            <a:off x="642938" y="3357563"/>
            <a:ext cx="3857625" cy="20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ru-RU" alt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altLang="ru-RU" sz="2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символизирует тело; </a:t>
            </a:r>
          </a:p>
          <a:p>
            <a:pPr>
              <a:buFontTx/>
              <a:buChar char="•"/>
              <a:defRPr/>
            </a:pPr>
            <a:r>
              <a:rPr lang="ru-RU" altLang="ru-RU" sz="2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стимулирует создание конкретных образов, связанных с телом и его органами.</a:t>
            </a:r>
            <a:r>
              <a:rPr lang="ru-RU" altLang="ru-RU" sz="26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308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43438" y="549275"/>
            <a:ext cx="4032250" cy="57594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500" smtClean="0"/>
              <a:t>Работая с глиной, </a:t>
            </a:r>
            <a:r>
              <a:rPr lang="ru-RU" altLang="ru-RU" sz="2500" i="1" u="sng" smtClean="0"/>
              <a:t>агрессивный человек</a:t>
            </a:r>
            <a:r>
              <a:rPr lang="ru-RU" altLang="ru-RU" sz="2500" smtClean="0"/>
              <a:t> находит выход своим чувствам, а </a:t>
            </a:r>
            <a:r>
              <a:rPr lang="ru-RU" altLang="ru-RU" sz="2500" i="1" u="sng" smtClean="0"/>
              <a:t>неуверенные в себе люди</a:t>
            </a:r>
            <a:r>
              <a:rPr lang="ru-RU" altLang="ru-RU" sz="2500" smtClean="0"/>
              <a:t>, занимаясь лепкой, учатся контролировать ситуацию.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500" smtClean="0"/>
              <a:t> </a:t>
            </a:r>
            <a:r>
              <a:rPr lang="ru-RU" altLang="ru-RU" sz="2500" i="1" u="sng" smtClean="0"/>
              <a:t>Непоседливым и неусидчивым</a:t>
            </a:r>
            <a:r>
              <a:rPr lang="ru-RU" altLang="ru-RU" sz="2500" smtClean="0"/>
              <a:t> глина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500" smtClean="0"/>
              <a:t>помогает - научиться концентрироваться.</a:t>
            </a:r>
          </a:p>
        </p:txBody>
      </p:sp>
      <p:pic>
        <p:nvPicPr>
          <p:cNvPr id="16388" name="Picture 4" descr="мска из гли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3573463"/>
            <a:ext cx="3311525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фигурки из глин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476250"/>
            <a:ext cx="22161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9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349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194468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3000" smtClean="0"/>
              <a:t>На этапе лепки глину можно рвать, кромсать, резать, ломать изделия, а потом все начинать сначала, создавая желаемый образ.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smtClean="0"/>
          </a:p>
        </p:txBody>
      </p:sp>
      <p:pic>
        <p:nvPicPr>
          <p:cNvPr id="17412" name="Picture 7" descr="глина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2781300"/>
            <a:ext cx="2705100" cy="3241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413" name="Picture 4" descr="глина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2708275"/>
            <a:ext cx="3319463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533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27088" y="620713"/>
            <a:ext cx="7837487" cy="165576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800" b="1" smtClean="0"/>
              <a:t>Пластилин –</a:t>
            </a:r>
            <a:r>
              <a:rPr lang="ru-RU" altLang="ru-RU" sz="2800" smtClean="0"/>
              <a:t> трехмерный материал, контролируемый; предполагает высокую точность изображения и непосредственную работу руками.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2600" smtClean="0"/>
          </a:p>
        </p:txBody>
      </p:sp>
      <p:pic>
        <p:nvPicPr>
          <p:cNvPr id="18436" name="Picture 8" descr="пластилин 2"/>
          <p:cNvPicPr>
            <a:picLocks noChangeAspect="1" noChangeArrowheads="1"/>
          </p:cNvPicPr>
          <p:nvPr/>
        </p:nvPicPr>
        <p:blipFill>
          <a:blip r:embed="rId3" cstate="print">
            <a:lum bright="12000" contrast="6000"/>
          </a:blip>
          <a:srcRect/>
          <a:stretch>
            <a:fillRect/>
          </a:stretch>
        </p:blipFill>
        <p:spPr bwMode="auto">
          <a:xfrm>
            <a:off x="5651500" y="2492375"/>
            <a:ext cx="28289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3385" name="Rectangle 9"/>
          <p:cNvSpPr>
            <a:spLocks noChangeArrowheads="1"/>
          </p:cNvSpPr>
          <p:nvPr/>
        </p:nvSpPr>
        <p:spPr bwMode="auto">
          <a:xfrm>
            <a:off x="1042988" y="2492375"/>
            <a:ext cx="4392612" cy="287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ru-RU" altLang="ru-RU" sz="2600">
                <a:effectLst>
                  <a:outerShdw blurRad="38100" dist="38100" dir="2700000" algn="tl">
                    <a:srgbClr val="FFFFFF"/>
                  </a:outerShdw>
                </a:effectLst>
              </a:rPr>
              <a:t>может использоваться </a:t>
            </a:r>
          </a:p>
          <a:p>
            <a:pPr>
              <a:defRPr/>
            </a:pPr>
            <a:r>
              <a:rPr lang="ru-RU" altLang="ru-RU" sz="2600">
                <a:effectLst>
                  <a:outerShdw blurRad="38100" dist="38100" dir="2700000" algn="tl">
                    <a:srgbClr val="FFFFFF"/>
                  </a:outerShdw>
                </a:effectLst>
              </a:rPr>
              <a:t>для создания двухмерных </a:t>
            </a:r>
          </a:p>
          <a:p>
            <a:pPr>
              <a:defRPr/>
            </a:pPr>
            <a:r>
              <a:rPr lang="ru-RU" altLang="ru-RU" sz="2600">
                <a:effectLst>
                  <a:outerShdw blurRad="38100" dist="38100" dir="2700000" algn="tl">
                    <a:srgbClr val="FFFFFF"/>
                  </a:outerShdw>
                </a:effectLst>
              </a:rPr>
              <a:t>изображений; </a:t>
            </a:r>
          </a:p>
          <a:p>
            <a:pPr>
              <a:buFontTx/>
              <a:buChar char="•"/>
              <a:defRPr/>
            </a:pPr>
            <a:r>
              <a:rPr lang="ru-RU" altLang="ru-RU" sz="2600">
                <a:effectLst>
                  <a:outerShdw blurRad="38100" dist="38100" dir="2700000" algn="tl">
                    <a:srgbClr val="FFFFFF"/>
                  </a:outerShdw>
                </a:effectLst>
              </a:rPr>
              <a:t>требует определенных </a:t>
            </a:r>
          </a:p>
          <a:p>
            <a:pPr>
              <a:defRPr/>
            </a:pPr>
            <a:r>
              <a:rPr lang="ru-RU" altLang="ru-RU" sz="2600">
                <a:effectLst>
                  <a:outerShdw blurRad="38100" dist="38100" dir="2700000" algn="tl">
                    <a:srgbClr val="FFFFFF"/>
                  </a:outerShdw>
                </a:effectLst>
              </a:rPr>
              <a:t>усилий; </a:t>
            </a:r>
          </a:p>
          <a:p>
            <a:pPr>
              <a:buFontTx/>
              <a:buChar char="•"/>
              <a:defRPr/>
            </a:pPr>
            <a:r>
              <a:rPr lang="ru-RU" altLang="ru-RU" sz="2600">
                <a:effectLst>
                  <a:outerShdw blurRad="38100" dist="38100" dir="2700000" algn="tl">
                    <a:srgbClr val="FFFFFF"/>
                  </a:outerShdw>
                </a:effectLst>
              </a:rPr>
              <a:t>затраты времени </a:t>
            </a:r>
          </a:p>
          <a:p>
            <a:pPr>
              <a:defRPr/>
            </a:pPr>
            <a:r>
              <a:rPr lang="ru-RU" altLang="ru-RU" sz="2600">
                <a:effectLst>
                  <a:outerShdw blurRad="38100" dist="38100" dir="2700000" algn="tl">
                    <a:srgbClr val="FFFFFF"/>
                  </a:outerShdw>
                </a:effectLst>
              </a:rPr>
              <a:t>различны;</a:t>
            </a:r>
            <a:r>
              <a:rPr lang="ru-RU" altLang="ru-RU" sz="2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4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554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00063" y="620713"/>
            <a:ext cx="4864100" cy="554513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700" dirty="0" smtClean="0"/>
              <a:t>Работа с пластилином</a:t>
            </a:r>
          </a:p>
          <a:p>
            <a:pPr marL="609600" indent="-609600" eaLnBrk="1" hangingPunct="1">
              <a:defRPr/>
            </a:pPr>
            <a:r>
              <a:rPr lang="ru-RU" altLang="ru-RU" sz="2700" dirty="0" smtClean="0"/>
              <a:t>способствует созданию конкретных, иногда схематичных образов; </a:t>
            </a:r>
          </a:p>
          <a:p>
            <a:pPr marL="609600" indent="-609600" eaLnBrk="1" hangingPunct="1">
              <a:defRPr/>
            </a:pPr>
            <a:r>
              <a:rPr lang="ru-RU" altLang="ru-RU" sz="2700" dirty="0" smtClean="0"/>
              <a:t>яркие цвета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700" dirty="0" smtClean="0"/>
              <a:t>способствуют активизации фантазии; </a:t>
            </a:r>
          </a:p>
          <a:p>
            <a:pPr marL="609600" indent="-609600" eaLnBrk="1" hangingPunct="1">
              <a:defRPr/>
            </a:pPr>
            <a:r>
              <a:rPr lang="ru-RU" altLang="ru-RU" sz="2700" dirty="0" smtClean="0"/>
              <a:t>позволяет изображать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700" dirty="0" smtClean="0"/>
              <a:t>любые темы.</a:t>
            </a:r>
            <a:r>
              <a:rPr lang="ru-RU" altLang="ru-RU" sz="2800" dirty="0" smtClean="0"/>
              <a:t> </a:t>
            </a:r>
            <a:endParaRPr lang="ru-RU" altLang="ru-RU" sz="2600" dirty="0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sz="2800" dirty="0" smtClean="0"/>
          </a:p>
        </p:txBody>
      </p:sp>
      <p:pic>
        <p:nvPicPr>
          <p:cNvPr id="19460" name="Picture 4" descr="Лепка папы и сы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908050"/>
            <a:ext cx="3121025" cy="3741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9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369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b="1" i="1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3400" b="1" i="1" smtClean="0"/>
              <a:t>Гуашь</a:t>
            </a:r>
            <a:r>
              <a:rPr lang="ru-RU" altLang="ru-RU" sz="3400" smtClean="0"/>
              <a:t>  - двухмерный, пластичный материал; </a:t>
            </a:r>
          </a:p>
          <a:p>
            <a:pPr marL="609600" indent="-609600" eaLnBrk="1" hangingPunct="1">
              <a:defRPr/>
            </a:pPr>
            <a:r>
              <a:rPr lang="ru-RU" altLang="ru-RU" sz="3400" smtClean="0"/>
              <a:t>предполагает использование кистей и других инструментов, а также непосредственную работу руками; </a:t>
            </a:r>
          </a:p>
          <a:p>
            <a:pPr marL="609600" indent="-609600" eaLnBrk="1" hangingPunct="1">
              <a:defRPr/>
            </a:pPr>
            <a:r>
              <a:rPr lang="ru-RU" altLang="ru-RU" sz="3400" smtClean="0"/>
              <a:t>требует минимальных усилий и различных затрат времени.</a:t>
            </a:r>
            <a:r>
              <a:rPr lang="ru-RU" alt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390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223202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b="1" i="1" smtClean="0"/>
              <a:t>Гуашь</a:t>
            </a:r>
            <a:r>
              <a:rPr lang="ru-RU" altLang="ru-RU" smtClean="0"/>
              <a:t> активизирует фантазию; смешивается с водой, позволяет закрашивать поверхности и создавать более плотные среды. </a:t>
            </a:r>
          </a:p>
        </p:txBody>
      </p:sp>
      <p:pic>
        <p:nvPicPr>
          <p:cNvPr id="21508" name="Picture 4" descr="гуашь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3068638"/>
            <a:ext cx="360045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гуаш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3573463"/>
            <a:ext cx="4010025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410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27088" y="692150"/>
            <a:ext cx="7837487" cy="244792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800" b="1" i="1" smtClean="0"/>
              <a:t>Акварель</a:t>
            </a:r>
            <a:r>
              <a:rPr lang="ru-RU" altLang="ru-RU" sz="2800" b="1" smtClean="0"/>
              <a:t> -</a:t>
            </a:r>
            <a:r>
              <a:rPr lang="ru-RU" altLang="ru-RU" sz="2800" smtClean="0"/>
              <a:t> пластичный; плохо контролируемый материал;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800" smtClean="0"/>
              <a:t>предполагает использование кистей и губки;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800" smtClean="0"/>
              <a:t>требует минимальных усилий и различных затрат времени;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ru-RU" altLang="ru-RU" sz="2800" smtClean="0"/>
          </a:p>
        </p:txBody>
      </p:sp>
      <p:pic>
        <p:nvPicPr>
          <p:cNvPr id="22532" name="Picture 4" descr="акваре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3068638"/>
            <a:ext cx="3260725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1093" name="Rectangle 5"/>
          <p:cNvSpPr>
            <a:spLocks noChangeArrowheads="1"/>
          </p:cNvSpPr>
          <p:nvPr/>
        </p:nvSpPr>
        <p:spPr bwMode="auto">
          <a:xfrm>
            <a:off x="1116013" y="3068638"/>
            <a:ext cx="3887787" cy="205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altLang="ru-RU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ru-RU" altLang="ru-RU" sz="28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развивает фантазию и </a:t>
            </a:r>
          </a:p>
          <a:p>
            <a:pPr>
              <a:defRPr/>
            </a:pPr>
            <a:r>
              <a:rPr lang="ru-RU" altLang="ru-RU" sz="28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появление легких, </a:t>
            </a:r>
          </a:p>
          <a:p>
            <a:pPr>
              <a:defRPr/>
            </a:pPr>
            <a:r>
              <a:rPr lang="ru-RU" altLang="ru-RU" sz="28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эфемерных образов.</a:t>
            </a:r>
            <a:r>
              <a:rPr lang="ru-RU" altLang="ru-RU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>
              <a:defRPr/>
            </a:pPr>
            <a:endParaRPr lang="ru-RU" altLang="ru-RU" sz="280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1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431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981075"/>
            <a:ext cx="7837488" cy="158432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800" b="1" i="1" smtClean="0"/>
              <a:t>Масляная (восковая) пастель</a:t>
            </a:r>
            <a:r>
              <a:rPr lang="ru-RU" altLang="ru-RU" sz="2800" b="1" smtClean="0"/>
              <a:t> –</a:t>
            </a:r>
            <a:r>
              <a:rPr lang="ru-RU" altLang="ru-RU" sz="2800" smtClean="0"/>
              <a:t> двухмерный, пластичный и контролируемый материал.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400" smtClean="0"/>
              <a:t> </a:t>
            </a:r>
          </a:p>
        </p:txBody>
      </p:sp>
      <p:pic>
        <p:nvPicPr>
          <p:cNvPr id="23556" name="Picture 4" descr="пасте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2492375"/>
            <a:ext cx="6192838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1059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857500" y="285750"/>
            <a:ext cx="6072188" cy="3286125"/>
          </a:xfrm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История появления </a:t>
            </a:r>
            <a:r>
              <a:rPr lang="ru-RU" sz="2400" b="1" dirty="0" err="1" smtClean="0">
                <a:solidFill>
                  <a:srgbClr val="FF0000"/>
                </a:solidFill>
              </a:rPr>
              <a:t>арт-терапии</a:t>
            </a:r>
            <a:endParaRPr lang="ru-RU" sz="2400" b="1" dirty="0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300" dirty="0" smtClean="0"/>
              <a:t>Термин "</a:t>
            </a:r>
            <a:r>
              <a:rPr lang="ru-RU" sz="2300" dirty="0" err="1" smtClean="0"/>
              <a:t>арт-терапия</a:t>
            </a:r>
            <a:r>
              <a:rPr lang="ru-RU" sz="2300" dirty="0" smtClean="0"/>
              <a:t>" появился в Англии. Ввёл его английский врач и профессиональный художник </a:t>
            </a:r>
            <a:r>
              <a:rPr lang="ru-RU" sz="2300" dirty="0" err="1" smtClean="0"/>
              <a:t>Адриан</a:t>
            </a:r>
            <a:r>
              <a:rPr lang="ru-RU" sz="2300" dirty="0" smtClean="0"/>
              <a:t> Хилл </a:t>
            </a:r>
            <a:r>
              <a:rPr lang="ru-RU" sz="2300" b="1" dirty="0" smtClean="0"/>
              <a:t>(1895-1977) </a:t>
            </a:r>
            <a:r>
              <a:rPr lang="ru-RU" sz="2300" dirty="0" smtClean="0"/>
              <a:t>.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300" dirty="0" smtClean="0">
                <a:solidFill>
                  <a:srgbClr val="000066"/>
                </a:solidFill>
              </a:rPr>
              <a:t>В 1938 году, в то время лечения от туберкулеза в санатории, рисуя близлежащие объекты, обнаружил, что рисунок  помогает его выздоровлению.</a:t>
            </a:r>
            <a:r>
              <a:rPr lang="ru-RU" sz="2300" dirty="0" smtClean="0"/>
              <a:t>.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300" dirty="0" smtClean="0"/>
              <a:t/>
            </a:r>
            <a:br>
              <a:rPr lang="ru-RU" sz="2300" dirty="0" smtClean="0"/>
            </a:br>
            <a:endParaRPr lang="ru-RU" altLang="ru-RU" sz="2300" dirty="0" smtClean="0"/>
          </a:p>
        </p:txBody>
      </p:sp>
      <p:pic>
        <p:nvPicPr>
          <p:cNvPr id="6148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428625"/>
            <a:ext cx="22145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428625" y="4071938"/>
            <a:ext cx="8501063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ru-RU" sz="2300"/>
              <a:t>В работе с туберкулёзными больными А. Хилл заметил, что занятия творчеством отвлекают его пациентов от тяжёлых переживаний, помогают выздоровлению.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ru-RU" sz="2300"/>
              <a:t>Он свою работу с пациентами в книге «Искусство против болезни» (1945 г), позже он создал Британскую Ассоциацию Арт-терапевтов (1964 г) и стал ее первым президентом.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1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451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273685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400" b="1" i="1" smtClean="0"/>
              <a:t>Пастель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altLang="ru-RU" sz="2400" smtClean="0"/>
              <a:t>предполагает непосредственную работу руками, различную степень физических усилий и затрат времени;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altLang="ru-RU" sz="2400" smtClean="0"/>
              <a:t>стимулирует появление разнообразных образов, начиная с легких и воздушных и заканчивая тяжелыми или связанными с телом.</a:t>
            </a:r>
            <a:r>
              <a:rPr lang="ru-RU" altLang="ru-RU" smtClean="0"/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mtClean="0"/>
          </a:p>
        </p:txBody>
      </p:sp>
      <p:pic>
        <p:nvPicPr>
          <p:cNvPr id="24580" name="Picture 4" descr="пастель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3500438"/>
            <a:ext cx="417512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4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574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b="1" i="1" smtClean="0"/>
              <a:t>Цветные карандаши -</a:t>
            </a:r>
            <a:r>
              <a:rPr lang="ru-RU" altLang="ru-RU" sz="2800" smtClean="0"/>
              <a:t> материал, сочетающий естественную деревянную оболочку и пигменты; двухмерный;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altLang="ru-RU" sz="2800" smtClean="0"/>
              <a:t>контролируемый;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altLang="ru-RU" sz="2800" smtClean="0"/>
              <a:t>предполагает высокую точность изображения;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altLang="ru-RU" sz="2800" smtClean="0"/>
              <a:t>не позволяет достигать ярких красочных эффектов;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altLang="ru-RU" sz="2800" smtClean="0"/>
              <a:t>требует непосредственной работы руками;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altLang="ru-RU" sz="2800" smtClean="0"/>
              <a:t>затраты сил невелики, но предполагают множество движений рукой при раскрашивании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5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615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800" b="1" i="1" dirty="0" smtClean="0"/>
              <a:t>Простые карандаши -</a:t>
            </a:r>
            <a:r>
              <a:rPr lang="ru-RU" altLang="ru-RU" sz="2800" dirty="0" smtClean="0"/>
              <a:t> материал изготавливается из дерева и графита; двухмерный;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800" dirty="0" smtClean="0"/>
              <a:t>контролируемый;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800" dirty="0" smtClean="0"/>
              <a:t>твердый, высокоточный, однако может использоваться для растушевки и стираться;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800" dirty="0" smtClean="0"/>
              <a:t>предполагает непосредственную работу руками;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800" dirty="0" smtClean="0"/>
              <a:t>не требует усилий, но может предполагать множество движений рукой для раскрашивания;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800" dirty="0" smtClean="0"/>
              <a:t>позволяет создавать высокоточные, детализированные образы и делать исправления путем стирания.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595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476250"/>
            <a:ext cx="5832475" cy="1512888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600" b="1" i="1" smtClean="0"/>
              <a:t>Ручки, маркеры, фломастеры -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600" smtClean="0"/>
              <a:t>двухмерные, пластичные и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600" smtClean="0"/>
              <a:t>контролируемые материалы;</a:t>
            </a:r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2400" smtClean="0"/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2400" smtClean="0"/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ru-RU" altLang="ru-RU" sz="2400" smtClean="0"/>
          </a:p>
        </p:txBody>
      </p:sp>
      <p:pic>
        <p:nvPicPr>
          <p:cNvPr id="27652" name="Picture 4" descr="изо 2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6696075" y="476250"/>
            <a:ext cx="2114550" cy="3024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3" name="Picture 6" descr="изо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2924175"/>
            <a:ext cx="2663825" cy="3552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59527" name="Rectangle 7"/>
          <p:cNvSpPr>
            <a:spLocks noChangeArrowheads="1"/>
          </p:cNvSpPr>
          <p:nvPr/>
        </p:nvSpPr>
        <p:spPr bwMode="auto">
          <a:xfrm>
            <a:off x="684213" y="1916113"/>
            <a:ext cx="4464050" cy="391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ru-RU" altLang="ru-RU"/>
              <a:t> </a:t>
            </a:r>
            <a:r>
              <a:rPr lang="ru-RU" altLang="ru-RU" sz="2500">
                <a:effectLst>
                  <a:outerShdw blurRad="38100" dist="38100" dir="2700000" algn="tl">
                    <a:srgbClr val="FFFFFF"/>
                  </a:outerShdw>
                </a:effectLst>
              </a:rPr>
              <a:t>стимулирует создание </a:t>
            </a:r>
          </a:p>
          <a:p>
            <a:pPr>
              <a:defRPr/>
            </a:pPr>
            <a:r>
              <a:rPr lang="ru-RU" altLang="ru-RU" sz="2500">
                <a:effectLst>
                  <a:outerShdw blurRad="38100" dist="38100" dir="2700000" algn="tl">
                    <a:srgbClr val="FFFFFF"/>
                  </a:outerShdw>
                </a:effectLst>
              </a:rPr>
              <a:t>схематичных, шаблонных </a:t>
            </a:r>
          </a:p>
          <a:p>
            <a:pPr>
              <a:defRPr/>
            </a:pPr>
            <a:r>
              <a:rPr lang="ru-RU" altLang="ru-RU" sz="2500">
                <a:effectLst>
                  <a:outerShdw blurRad="38100" dist="38100" dir="2700000" algn="tl">
                    <a:srgbClr val="FFFFFF"/>
                  </a:outerShdw>
                </a:effectLst>
              </a:rPr>
              <a:t>образов, </a:t>
            </a:r>
          </a:p>
          <a:p>
            <a:pPr>
              <a:buFontTx/>
              <a:buChar char="•"/>
              <a:defRPr/>
            </a:pPr>
            <a:r>
              <a:rPr lang="ru-RU" altLang="ru-RU" sz="2500">
                <a:effectLst>
                  <a:outerShdw blurRad="38100" dist="38100" dir="2700000" algn="tl">
                    <a:srgbClr val="FFFFFF"/>
                  </a:outerShdw>
                </a:effectLst>
              </a:rPr>
              <a:t> активизирует фантазию.</a:t>
            </a:r>
          </a:p>
          <a:p>
            <a:pPr>
              <a:buFontTx/>
              <a:buChar char="•"/>
              <a:defRPr/>
            </a:pPr>
            <a:r>
              <a:rPr lang="ru-RU" altLang="ru-RU" sz="2500">
                <a:effectLst>
                  <a:outerShdw blurRad="38100" dist="38100" dir="2700000" algn="tl">
                    <a:srgbClr val="FFFFFF"/>
                  </a:outerShdw>
                </a:effectLst>
              </a:rPr>
              <a:t> не требует усилий; </a:t>
            </a:r>
          </a:p>
          <a:p>
            <a:pPr>
              <a:defRPr/>
            </a:pPr>
            <a:r>
              <a:rPr lang="ru-RU" altLang="ru-RU" sz="2500">
                <a:effectLst>
                  <a:outerShdw blurRad="38100" dist="38100" dir="2700000" algn="tl">
                    <a:srgbClr val="FFFFFF"/>
                  </a:outerShdw>
                </a:effectLst>
              </a:rPr>
              <a:t>затраты времени различны; </a:t>
            </a:r>
          </a:p>
          <a:p>
            <a:pPr>
              <a:buFontTx/>
              <a:buChar char="•"/>
              <a:defRPr/>
            </a:pPr>
            <a:r>
              <a:rPr lang="ru-RU" altLang="ru-RU" sz="2500">
                <a:effectLst>
                  <a:outerShdw blurRad="38100" dist="38100" dir="2700000" algn="tl">
                    <a:srgbClr val="FFFFFF"/>
                  </a:outerShdw>
                </a:effectLst>
              </a:rPr>
              <a:t> стимулирует создание </a:t>
            </a:r>
          </a:p>
          <a:p>
            <a:pPr>
              <a:defRPr/>
            </a:pPr>
            <a:r>
              <a:rPr lang="ru-RU" altLang="ru-RU" sz="2500">
                <a:effectLst>
                  <a:outerShdw blurRad="38100" dist="38100" dir="2700000" algn="tl">
                    <a:srgbClr val="FFFFFF"/>
                  </a:outerShdw>
                </a:effectLst>
              </a:rPr>
              <a:t>схематичных, шаблонных </a:t>
            </a:r>
          </a:p>
          <a:p>
            <a:pPr>
              <a:defRPr/>
            </a:pPr>
            <a:r>
              <a:rPr lang="ru-RU" altLang="ru-RU" sz="2500">
                <a:effectLst>
                  <a:outerShdw blurRad="38100" dist="38100" dir="2700000" algn="tl">
                    <a:srgbClr val="FFFFFF"/>
                  </a:outerShdw>
                </a:effectLst>
              </a:rPr>
              <a:t>образов, </a:t>
            </a:r>
          </a:p>
          <a:p>
            <a:pPr>
              <a:buFontTx/>
              <a:buChar char="•"/>
              <a:defRPr/>
            </a:pPr>
            <a:r>
              <a:rPr lang="ru-RU" altLang="ru-RU" sz="2500">
                <a:effectLst>
                  <a:outerShdw blurRad="38100" dist="38100" dir="2700000" algn="tl">
                    <a:srgbClr val="FFFFFF"/>
                  </a:outerShdw>
                </a:effectLst>
              </a:rPr>
              <a:t> активизирует фантазию</a:t>
            </a:r>
            <a:r>
              <a:rPr lang="ru-RU" alt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r>
              <a:rPr lang="ru-RU" altLang="ru-RU" sz="2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3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513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800" b="1" i="1" smtClean="0"/>
              <a:t>Уголь</a:t>
            </a:r>
            <a:r>
              <a:rPr lang="ru-RU" altLang="ru-RU" sz="2800" b="1" smtClean="0"/>
              <a:t> -</a:t>
            </a:r>
            <a:r>
              <a:rPr lang="ru-RU" altLang="ru-RU" sz="2800" smtClean="0"/>
              <a:t> натуральный пигмент или обожженное дерево; двухмерный; пластичный и мало контролируемый; </a:t>
            </a:r>
          </a:p>
          <a:p>
            <a:pPr marL="609600" indent="-609600" eaLnBrk="1" hangingPunct="1">
              <a:defRPr/>
            </a:pPr>
            <a:r>
              <a:rPr lang="ru-RU" altLang="ru-RU" sz="2800" smtClean="0"/>
              <a:t>предполагают мягкость и точность движений, и непосредственую работу руками в ходе рисования и раскрашивания; </a:t>
            </a:r>
          </a:p>
          <a:p>
            <a:pPr marL="609600" indent="-609600" eaLnBrk="1" hangingPunct="1">
              <a:defRPr/>
            </a:pPr>
            <a:r>
              <a:rPr lang="ru-RU" altLang="ru-RU" sz="2800" smtClean="0"/>
              <a:t>не требуют усилий; затраты времени различны; </a:t>
            </a:r>
          </a:p>
          <a:p>
            <a:pPr marL="609600" indent="-609600" eaLnBrk="1" hangingPunct="1">
              <a:defRPr/>
            </a:pPr>
            <a:r>
              <a:rPr lang="ru-RU" altLang="ru-RU" sz="2800" smtClean="0"/>
              <a:t>способствуют появлению самых различных образов, включая легкие, фантастические и загадочные.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0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820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altLang="ru-RU" sz="2800" b="1" i="1" smtClean="0"/>
              <a:t>Грим или краски для лица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800" i="1" smtClean="0"/>
              <a:t>Свойства: </a:t>
            </a:r>
            <a:r>
              <a:rPr lang="ru-RU" altLang="ru-RU" sz="2800" smtClean="0"/>
              <a:t>яркость, большая палитра цветов, легкость нанесения и удаления.</a:t>
            </a:r>
          </a:p>
          <a:p>
            <a:pPr marL="609600" indent="-609600" eaLnBrk="1" hangingPunct="1">
              <a:defRPr/>
            </a:pPr>
            <a:r>
              <a:rPr lang="ru-RU" altLang="ru-RU" sz="2800" smtClean="0"/>
              <a:t>Грим позволяет усилить эмоциональное состояние через гримирование лица, через создание на лице маски (злости, гнева, обиды, раздражения) и последующего проигрывания.</a:t>
            </a:r>
          </a:p>
          <a:p>
            <a:pPr marL="609600" indent="-609600" eaLnBrk="1" hangingPunct="1">
              <a:defRPr/>
            </a:pPr>
            <a:r>
              <a:rPr lang="ru-RU" altLang="ru-RU" sz="2800" smtClean="0"/>
              <a:t>Зеркало поможет увидеть изменения, эффект снятия нежелательных эмоциональных состояний.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84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altLang="ru-RU" smtClean="0"/>
              <a:t> </a:t>
            </a:r>
          </a:p>
        </p:txBody>
      </p:sp>
      <p:pic>
        <p:nvPicPr>
          <p:cNvPr id="30724" name="Picture 5" descr="гри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692150"/>
            <a:ext cx="274320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3563938" y="765175"/>
            <a:ext cx="48260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ru-RU" altLang="ru-RU" sz="2800"/>
              <a:t>При работе в парах можно с помощью грима отразить на лице партнера </a:t>
            </a:r>
          </a:p>
          <a:p>
            <a:pPr eaLnBrk="1" hangingPunct="1"/>
            <a:r>
              <a:rPr lang="ru-RU" altLang="ru-RU" sz="2800"/>
              <a:t>его наиболее часто переживаемые эмоции, </a:t>
            </a:r>
          </a:p>
          <a:p>
            <a:pPr eaLnBrk="1" hangingPunct="1"/>
            <a:r>
              <a:rPr lang="ru-RU" altLang="ru-RU" sz="2800"/>
              <a:t>что помогает подростку осознать, каким видят </a:t>
            </a:r>
          </a:p>
          <a:p>
            <a:pPr eaLnBrk="1" hangingPunct="1"/>
            <a:r>
              <a:rPr lang="ru-RU" altLang="ru-RU" sz="2800"/>
              <a:t>его другие в моменты гнева и злости или в минуты радости.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6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636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252095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b="1" i="1" smtClean="0"/>
              <a:t>Бумага</a:t>
            </a:r>
            <a:r>
              <a:rPr lang="ru-RU" altLang="ru-RU" sz="2800" smtClean="0"/>
              <a:t> - может использоваться как двухмерный материал и при этом прикрепляться с помощью клея или скрепок, либо быть скомкана или свернута, создав при этом трехмерные формы.</a:t>
            </a:r>
            <a:r>
              <a:rPr lang="ru-RU" altLang="ru-RU" smtClean="0"/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800" smtClean="0"/>
          </a:p>
          <a:p>
            <a:pPr marL="609600" indent="-60960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800" smtClean="0"/>
          </a:p>
        </p:txBody>
      </p:sp>
      <p:pic>
        <p:nvPicPr>
          <p:cNvPr id="31748" name="Picture 4" descr="бумаг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00" y="3341688"/>
            <a:ext cx="3890963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картон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284538"/>
            <a:ext cx="3335338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7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677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800" b="1" i="1" smtClean="0"/>
              <a:t>Старые журналы, газеты и плакаты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800" i="1" u="sng" smtClean="0"/>
              <a:t>Свойства:</a:t>
            </a:r>
            <a:r>
              <a:rPr lang="ru-RU" altLang="ru-RU" sz="2800" i="1" smtClean="0"/>
              <a:t> </a:t>
            </a:r>
            <a:r>
              <a:rPr lang="ru-RU" altLang="ru-RU" sz="2800" smtClean="0"/>
              <a:t>объемность, красочность или бесцветность, горючесть, наличие готовых образов, метафор, букв и слов; кроме того, их можно рвать.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800" smtClean="0"/>
              <a:t>Из газет и журналов легко конструируются костюмы, строятся объекты и скульптуры. Рваные газеты могут стать основой папье-маше, из которого затем будет лепиться маска или любой другой объект.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697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sz="2800" b="1" i="1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sz="2800" b="1" i="1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sz="2800" b="1" i="1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sz="2800" b="1" i="1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sz="2800" smtClean="0"/>
          </a:p>
        </p:txBody>
      </p:sp>
      <p:pic>
        <p:nvPicPr>
          <p:cNvPr id="33796" name="Picture 4" descr="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87350"/>
            <a:ext cx="80645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5" y="285750"/>
            <a:ext cx="8501063" cy="5810250"/>
          </a:xfrm>
        </p:spPr>
        <p:txBody>
          <a:bodyPr/>
          <a:lstStyle/>
          <a:p>
            <a:pPr algn="just">
              <a:defRPr/>
            </a:pPr>
            <a:r>
              <a:rPr lang="ru-RU" sz="2600" dirty="0" smtClean="0">
                <a:solidFill>
                  <a:srgbClr val="000066"/>
                </a:solidFill>
              </a:rPr>
              <a:t>Первоначально </a:t>
            </a:r>
            <a:r>
              <a:rPr lang="ru-RU" sz="2600" dirty="0" err="1" smtClean="0">
                <a:solidFill>
                  <a:srgbClr val="000066"/>
                </a:solidFill>
              </a:rPr>
              <a:t>арт-терапия</a:t>
            </a:r>
            <a:r>
              <a:rPr lang="ru-RU" sz="2600" dirty="0" smtClean="0">
                <a:solidFill>
                  <a:srgbClr val="000066"/>
                </a:solidFill>
              </a:rPr>
              <a:t> возникла в контексте теоретических идей 3. Фрейда и К.Г. Юнга, а в дальнейшем приобретала более широкую концептуальную базу, включая гуманистические модели развития личности </a:t>
            </a:r>
            <a:r>
              <a:rPr lang="ru-RU" sz="2600" dirty="0" err="1" smtClean="0">
                <a:solidFill>
                  <a:srgbClr val="000066"/>
                </a:solidFill>
              </a:rPr>
              <a:t>К.Роджерса</a:t>
            </a:r>
            <a:r>
              <a:rPr lang="ru-RU" sz="2600" dirty="0" smtClean="0">
                <a:solidFill>
                  <a:srgbClr val="000066"/>
                </a:solidFill>
              </a:rPr>
              <a:t> (1951) и </a:t>
            </a:r>
            <a:r>
              <a:rPr lang="ru-RU" sz="2600" dirty="0" err="1" smtClean="0">
                <a:solidFill>
                  <a:srgbClr val="000066"/>
                </a:solidFill>
              </a:rPr>
              <a:t>А.Маслоу</a:t>
            </a:r>
            <a:r>
              <a:rPr lang="ru-RU" sz="2600" dirty="0" smtClean="0">
                <a:solidFill>
                  <a:srgbClr val="000066"/>
                </a:solidFill>
              </a:rPr>
              <a:t> (1956).</a:t>
            </a:r>
          </a:p>
          <a:p>
            <a:pPr algn="just">
              <a:defRPr/>
            </a:pPr>
            <a:r>
              <a:rPr lang="ru-RU" sz="2600" b="1" i="1" dirty="0" smtClean="0">
                <a:solidFill>
                  <a:srgbClr val="FF0000"/>
                </a:solidFill>
              </a:rPr>
              <a:t>Основная цель </a:t>
            </a:r>
            <a:r>
              <a:rPr lang="ru-RU" sz="2600" b="1" dirty="0" err="1" smtClean="0">
                <a:solidFill>
                  <a:srgbClr val="FF0000"/>
                </a:solidFill>
              </a:rPr>
              <a:t>арт-терапии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dirty="0" smtClean="0">
                <a:solidFill>
                  <a:srgbClr val="000066"/>
                </a:solidFill>
              </a:rPr>
              <a:t>состоит в гармонизации развития личности через развитие способности самовыражения и самопознания. С точки зрения классического психоанализа, </a:t>
            </a:r>
            <a:r>
              <a:rPr lang="ru-RU" sz="2600" b="1" i="1" dirty="0" smtClean="0">
                <a:solidFill>
                  <a:schemeClr val="accent2">
                    <a:lumMod val="50000"/>
                  </a:schemeClr>
                </a:solidFill>
              </a:rPr>
              <a:t>основным механизмом коррекционного воздействия в </a:t>
            </a:r>
            <a:r>
              <a:rPr lang="ru-RU" sz="2600" b="1" i="1" dirty="0" err="1" smtClean="0">
                <a:solidFill>
                  <a:schemeClr val="accent2">
                    <a:lumMod val="50000"/>
                  </a:schemeClr>
                </a:solidFill>
              </a:rPr>
              <a:t>арт-терапии</a:t>
            </a:r>
            <a:r>
              <a:rPr lang="ru-RU" sz="2600" b="1" i="1" dirty="0" smtClean="0">
                <a:solidFill>
                  <a:schemeClr val="accent2">
                    <a:lumMod val="50000"/>
                  </a:schemeClr>
                </a:solidFill>
              </a:rPr>
              <a:t> является механизм сублимации</a:t>
            </a:r>
            <a:r>
              <a:rPr lang="ru-RU" sz="2600" dirty="0" smtClean="0">
                <a:solidFill>
                  <a:srgbClr val="000066"/>
                </a:solidFill>
              </a:rPr>
              <a:t>. </a:t>
            </a: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8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718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b="1" i="1" smtClean="0"/>
              <a:t>Целлофан</a:t>
            </a:r>
            <a:r>
              <a:rPr lang="ru-RU" altLang="ru-RU" i="1" smtClean="0"/>
              <a:t> - </a:t>
            </a:r>
            <a:r>
              <a:rPr lang="ru-RU" altLang="ru-RU" smtClean="0"/>
              <a:t>прозрачный, блестящий; создает «экран» или «границу» между наблюдателем и тем, что находится за целлофаном; позволяет передавать легкость, воздушность, загадочность, имеет различные оттенки.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b="1" i="1" smtClean="0"/>
              <a:t>Туалетная </a:t>
            </a:r>
            <a:r>
              <a:rPr lang="ru-RU" altLang="ru-RU" smtClean="0"/>
              <a:t>или</a:t>
            </a:r>
            <a:r>
              <a:rPr lang="ru-RU" altLang="ru-RU" b="1" i="1" smtClean="0"/>
              <a:t> оберточная бумага</a:t>
            </a:r>
            <a:r>
              <a:rPr lang="ru-RU" altLang="ru-RU" smtClean="0"/>
              <a:t> - нежная, полупрозрачная, легко мнущаяся; позволяет передавать слоистость, легкость, воздушность; имеет различные оттенки.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9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779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600" b="1" i="1" smtClean="0"/>
              <a:t>Ткани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600" i="1" smtClean="0"/>
              <a:t>Свойства: </a:t>
            </a:r>
            <a:r>
              <a:rPr lang="ru-RU" altLang="ru-RU" sz="2600" smtClean="0"/>
              <a:t>пластичность, прочность (тонкость).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600" smtClean="0"/>
              <a:t>Ткань может быть использована самая разнообразная: от обрезков до старых штор.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600" smtClean="0"/>
              <a:t>С помощью ткани легко организовать пространство, разделив кабинет на зоны.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600" smtClean="0"/>
              <a:t>Из ткани можно изготовить различные костюмы.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600" smtClean="0"/>
              <a:t>Ткань можно рвать, резать и затем работать с лоскутами (вязка из лоскутов, лоскутные одеяла и пр.).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600" smtClean="0"/>
              <a:t>Ткань широко используется при изготовлении кукол-марионеток, служит декорацией.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8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620713"/>
            <a:ext cx="7920037" cy="22320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b="1" i="1" smtClean="0"/>
              <a:t>Ткань, шерсть, шнур, веревка, нитки</a:t>
            </a:r>
            <a:r>
              <a:rPr lang="ru-RU" altLang="ru-RU" sz="2800" smtClean="0"/>
              <a:t>  - мягкие и пластичные, могут затрагивать темы личного и интимного характера.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smtClean="0"/>
              <a:t>Выступают в качестве метафор различных качеств самого художника. </a:t>
            </a:r>
          </a:p>
        </p:txBody>
      </p:sp>
      <p:pic>
        <p:nvPicPr>
          <p:cNvPr id="36868" name="Picture 4" descr="кул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2828925"/>
            <a:ext cx="4699000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6149" name="Rectangle 5"/>
          <p:cNvSpPr>
            <a:spLocks noChangeArrowheads="1"/>
          </p:cNvSpPr>
          <p:nvPr/>
        </p:nvSpPr>
        <p:spPr bwMode="auto">
          <a:xfrm>
            <a:off x="835025" y="3259138"/>
            <a:ext cx="2873375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alt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Крепятся с помощью клея, скрепок, нити или путем пришивания.</a:t>
            </a:r>
            <a:r>
              <a:rPr lang="ru-RU" altLang="ru-RU" sz="2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92293" name="Rectangle 5"/>
          <p:cNvSpPr>
            <a:spLocks noChangeArrowheads="1"/>
          </p:cNvSpPr>
          <p:nvPr/>
        </p:nvSpPr>
        <p:spPr bwMode="auto">
          <a:xfrm>
            <a:off x="755650" y="476250"/>
            <a:ext cx="79930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Материалом может служить все, что автор считает возможным и нужным использовать.</a:t>
            </a:r>
          </a:p>
        </p:txBody>
      </p:sp>
      <p:pic>
        <p:nvPicPr>
          <p:cNvPr id="38917" name="Picture 10" descr="картон клей и ва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5616" y="2348880"/>
            <a:ext cx="2592387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11" descr="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3968" y="2204864"/>
            <a:ext cx="388778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035050"/>
            <a:ext cx="7482532" cy="498394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29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2852738"/>
            <a:ext cx="4391025" cy="352901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400" smtClean="0"/>
              <a:t>Трансформируя проволоку и создавая из нее различные скульптуры, они изменяются сами.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altLang="ru-RU" sz="2400" smtClean="0"/>
              <a:t>Скульптурой любуются, ее фотографируют, ей хотят украсить помещение или подарить кому-нибудь.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ru-RU" altLang="ru-RU" sz="2000" smtClean="0"/>
          </a:p>
        </p:txBody>
      </p:sp>
      <p:sp>
        <p:nvSpPr>
          <p:cNvPr id="1290247" name="Rectangle 7"/>
          <p:cNvSpPr>
            <a:spLocks noChangeArrowheads="1"/>
          </p:cNvSpPr>
          <p:nvPr/>
        </p:nvSpPr>
        <p:spPr bwMode="auto">
          <a:xfrm>
            <a:off x="755650" y="476250"/>
            <a:ext cx="7993063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6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Проволока</a:t>
            </a:r>
          </a:p>
          <a:p>
            <a:pPr>
              <a:defRPr/>
            </a:pPr>
            <a:r>
              <a:rPr lang="ru-RU" alt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Свойства:</a:t>
            </a:r>
            <a:r>
              <a:rPr lang="ru-RU" alt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 жесткая, гнется, наматывается, пружинит.</a:t>
            </a:r>
          </a:p>
          <a:p>
            <a:pPr>
              <a:buFontTx/>
              <a:buChar char="•"/>
              <a:defRPr/>
            </a:pPr>
            <a:r>
              <a:rPr lang="ru-RU" alt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 Проволока отражает состояния: жесткости, сжатой пружины, опасности. Сгибая и разгибая проволоку, подростки управляют своим внутренним стальным стержнем.</a:t>
            </a:r>
            <a:r>
              <a:rPr lang="ru-RU" altLang="ru-RU" sz="2400"/>
              <a:t> </a:t>
            </a:r>
          </a:p>
        </p:txBody>
      </p:sp>
      <p:pic>
        <p:nvPicPr>
          <p:cNvPr id="6" name="Рисунок 5" descr="+ milyy-krolik-s-opushhennymi-ushami-na-penechk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32" y="381000"/>
            <a:ext cx="8352420" cy="556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dirty="0" smtClean="0"/>
              <a:t/>
            </a:r>
            <a:br>
              <a:rPr lang="ru-RU" altLang="ru-RU" sz="3000" b="0" dirty="0" smtClean="0"/>
            </a:br>
            <a:endParaRPr lang="ru-RU" altLang="ru-RU" sz="3000" b="0" dirty="0" smtClean="0"/>
          </a:p>
        </p:txBody>
      </p:sp>
      <p:sp>
        <p:nvSpPr>
          <p:cNvPr id="1296387" name="Rectangle 3"/>
          <p:cNvSpPr>
            <a:spLocks noChangeArrowheads="1"/>
          </p:cNvSpPr>
          <p:nvPr/>
        </p:nvSpPr>
        <p:spPr bwMode="auto">
          <a:xfrm>
            <a:off x="571500" y="3357563"/>
            <a:ext cx="7888288" cy="289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2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2) художественный процесс – создание феномена (творческая деятельность);</a:t>
            </a:r>
          </a:p>
          <a:p>
            <a:pPr>
              <a:defRPr/>
            </a:pPr>
            <a:r>
              <a:rPr lang="ru-RU" altLang="ru-RU" sz="2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3) интуитивное проникновение в содержание художественного феномена; </a:t>
            </a:r>
          </a:p>
          <a:p>
            <a:pPr>
              <a:defRPr/>
            </a:pPr>
            <a:r>
              <a:rPr lang="ru-RU" altLang="ru-RU" sz="2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4) процедура «</a:t>
            </a:r>
            <a:r>
              <a:rPr lang="ru-RU" altLang="ru-RU" sz="26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Что-ты-видишь</a:t>
            </a:r>
            <a:r>
              <a:rPr lang="ru-RU" altLang="ru-RU" sz="2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?» – описание феномена, исследование структуры, интеграция образа  </a:t>
            </a:r>
          </a:p>
        </p:txBody>
      </p:sp>
      <p:sp>
        <p:nvSpPr>
          <p:cNvPr id="1296389" name="Rectangle 5"/>
          <p:cNvSpPr>
            <a:spLocks noChangeArrowheads="1"/>
          </p:cNvSpPr>
          <p:nvPr/>
        </p:nvSpPr>
        <p:spPr bwMode="auto">
          <a:xfrm>
            <a:off x="571500" y="620713"/>
            <a:ext cx="8358188" cy="287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6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Феноменологическая последовательность </a:t>
            </a:r>
          </a:p>
          <a:p>
            <a:pPr algn="ctr">
              <a:defRPr/>
            </a:pPr>
            <a:r>
              <a:rPr lang="ru-RU" altLang="ru-RU" sz="2600" b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арт-процесса</a:t>
            </a:r>
            <a:r>
              <a:rPr lang="ru-RU" altLang="ru-RU" sz="26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  <a:r>
              <a:rPr lang="ru-RU" altLang="ru-RU" sz="2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ru-RU" altLang="ru-RU" sz="2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1) свободная активность и непосредственное переживание перед творческим процессом (актуализация сенсорных, эмоциональных, когнитивных переживаний в работе с художественным материалом);</a:t>
            </a:r>
          </a:p>
        </p:txBody>
      </p:sp>
      <p:pic>
        <p:nvPicPr>
          <p:cNvPr id="5" name="Рисунок 4" descr="P15404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pic>
        <p:nvPicPr>
          <p:cNvPr id="41988" name="Picture 5" descr="Я и 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68760"/>
            <a:ext cx="8995522" cy="4504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8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1038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altLang="ru-RU" sz="2800" b="1" i="1" dirty="0" smtClean="0">
                <a:solidFill>
                  <a:srgbClr val="FF0000"/>
                </a:solidFill>
              </a:rPr>
              <a:t>Арт-терапия,</a:t>
            </a:r>
            <a:r>
              <a:rPr lang="ru-RU" altLang="ru-RU" sz="2800" dirty="0" smtClean="0"/>
              <a:t> как метод, связана с использованием различных художественных материалов и созданием образов, с процессом художественного творчества и реагированием пациента/клиента на созданные им продукты творческой деятельности, отражающие особенности его психического развития, способности, характеристики личности, интересы, проблемы и конфликты (Американская арт-терапевтическая ассоциация, 1998).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8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1038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FF0000"/>
                </a:solidFill>
              </a:rPr>
              <a:t>Классическая </a:t>
            </a:r>
            <a:r>
              <a:rPr lang="ru-RU" sz="2800" b="1" dirty="0" err="1" smtClean="0">
                <a:solidFill>
                  <a:srgbClr val="FF0000"/>
                </a:solidFill>
              </a:rPr>
              <a:t>арт-терапия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предполагает самовыражение через визуальные искусства: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живопись,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92D050"/>
                </a:solidFill>
              </a:rPr>
              <a:t>графику, </a:t>
            </a:r>
            <a:r>
              <a:rPr lang="ru-RU" sz="2800" b="1" dirty="0" smtClean="0">
                <a:solidFill>
                  <a:srgbClr val="7030A0"/>
                </a:solidFill>
              </a:rPr>
              <a:t>фотографию,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FF6600"/>
                </a:solidFill>
              </a:rPr>
              <a:t>рисование,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лепку.</a:t>
            </a:r>
            <a:r>
              <a:rPr lang="ru-RU" sz="2800" b="1" dirty="0" smtClean="0"/>
              <a:t>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В последнее время добавились: </a:t>
            </a:r>
            <a:r>
              <a:rPr lang="ru-RU" sz="2800" b="1" dirty="0" err="1" smtClean="0">
                <a:solidFill>
                  <a:srgbClr val="008000"/>
                </a:solidFill>
              </a:rPr>
              <a:t>куклотерапия</a:t>
            </a:r>
            <a:r>
              <a:rPr lang="ru-RU" sz="2800" b="1" dirty="0" smtClean="0">
                <a:solidFill>
                  <a:srgbClr val="008000"/>
                </a:solidFill>
              </a:rPr>
              <a:t>,</a:t>
            </a:r>
            <a:r>
              <a:rPr lang="ru-RU" sz="2800" b="1" dirty="0" smtClean="0"/>
              <a:t> </a:t>
            </a:r>
            <a:r>
              <a:rPr lang="ru-RU" sz="2800" b="1" dirty="0" err="1" smtClean="0">
                <a:solidFill>
                  <a:srgbClr val="996633"/>
                </a:solidFill>
              </a:rPr>
              <a:t>маскотерапия</a:t>
            </a:r>
            <a:r>
              <a:rPr lang="ru-RU" sz="2800" b="1" dirty="0" smtClean="0">
                <a:solidFill>
                  <a:srgbClr val="996633"/>
                </a:solidFill>
              </a:rPr>
              <a:t>,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музыкотерапия, </a:t>
            </a:r>
            <a:r>
              <a:rPr lang="ru-RU" sz="2800" b="1" dirty="0" err="1" smtClean="0">
                <a:solidFill>
                  <a:srgbClr val="002060"/>
                </a:solidFill>
              </a:rPr>
              <a:t>библиотерапия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CC0000"/>
                </a:solidFill>
              </a:rPr>
              <a:t>мандалатерапия</a:t>
            </a:r>
            <a:r>
              <a:rPr lang="ru-RU" sz="2800" dirty="0" smtClean="0">
                <a:solidFill>
                  <a:srgbClr val="CC0000"/>
                </a:solidFill>
              </a:rPr>
              <a:t>.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Появился и комплексный метод -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800" b="1" dirty="0" err="1" smtClean="0">
                <a:solidFill>
                  <a:srgbClr val="00B050"/>
                </a:solidFill>
              </a:rPr>
              <a:t>арт-синтезтерапия</a:t>
            </a:r>
            <a:r>
              <a:rPr lang="ru-RU" sz="2800" dirty="0" smtClean="0"/>
              <a:t> - работает с помощью живописи, стихосложения, драматургии и театра, риторики и пластики. 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alt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15300" cy="6556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dirty="0" smtClean="0">
                <a:solidFill>
                  <a:srgbClr val="000066"/>
                </a:solidFill>
              </a:rPr>
              <a:t>Показания для </a:t>
            </a:r>
            <a:r>
              <a:rPr lang="ru-RU" sz="3200" dirty="0" err="1" smtClean="0">
                <a:solidFill>
                  <a:srgbClr val="000066"/>
                </a:solidFill>
              </a:rPr>
              <a:t>Арт-терапии</a:t>
            </a:r>
            <a:endParaRPr lang="ru-RU" sz="3200" dirty="0">
              <a:solidFill>
                <a:srgbClr val="000066"/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4572000" y="1071546"/>
          <a:ext cx="442915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Скругленный прямоугольник 4"/>
          <p:cNvSpPr/>
          <p:nvPr/>
        </p:nvSpPr>
        <p:spPr>
          <a:xfrm>
            <a:off x="5784850" y="5072063"/>
            <a:ext cx="3073400" cy="127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20980" tIns="220980" rIns="220980" bIns="220980" spcCol="1270" anchor="ctr"/>
          <a:lstStyle/>
          <a:p>
            <a:pPr defTabSz="2578100">
              <a:lnSpc>
                <a:spcPct val="90000"/>
              </a:lnSpc>
              <a:spcAft>
                <a:spcPct val="35000"/>
              </a:spcAft>
              <a:defRPr/>
            </a:pPr>
            <a:endParaRPr lang="ru-RU" sz="5800" dirty="0">
              <a:solidFill>
                <a:prstClr val="white"/>
              </a:solidFill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285720" y="1000108"/>
          <a:ext cx="4214842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404813"/>
            <a:ext cx="8450262" cy="6048375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rgbClr val="FF0000"/>
                </a:solidFill>
              </a:rPr>
              <a:t>Факторы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арт-терапии</a:t>
            </a:r>
            <a:r>
              <a:rPr lang="ru-RU" sz="2800" b="1" i="1" dirty="0" smtClean="0">
                <a:solidFill>
                  <a:srgbClr val="FF0000"/>
                </a:solidFill>
              </a:rPr>
              <a:t>: </a:t>
            </a:r>
          </a:p>
          <a:p>
            <a:pPr eaLnBrk="1" hangingPunct="1">
              <a:buFontTx/>
              <a:buChar char="-"/>
              <a:defRPr/>
            </a:pP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отреагирование</a:t>
            </a:r>
            <a:r>
              <a:rPr lang="ru-RU" sz="2800" dirty="0" smtClean="0"/>
              <a:t> сильных переживаний (катарсис);</a:t>
            </a:r>
          </a:p>
          <a:p>
            <a:pPr eaLnBrk="1" hangingPunct="1">
              <a:buFontTx/>
              <a:buChar char="-"/>
              <a:defRPr/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обсуждение</a:t>
            </a:r>
            <a:r>
              <a:rPr lang="ru-RU" sz="2800" dirty="0" smtClean="0"/>
              <a:t> и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психологический анализ </a:t>
            </a:r>
            <a:r>
              <a:rPr lang="ru-RU" sz="2800" dirty="0" smtClean="0"/>
              <a:t>творческой продукции клиента с участием арт-терапевта;</a:t>
            </a:r>
          </a:p>
          <a:p>
            <a:pPr eaLnBrk="1" hangingPunct="1">
              <a:buFontTx/>
              <a:buChar char="-"/>
              <a:defRPr/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развитие</a:t>
            </a:r>
            <a:r>
              <a:rPr lang="ru-RU" sz="2800" dirty="0" smtClean="0"/>
              <a:t> в процессе творчества различных жизненно важных навыков и способностей (самоорганизация, внимание, образное мышление и т.д.), что имеет огромное значение для социальной адаптации.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Текст 3"/>
          <p:cNvSpPr txBox="1">
            <a:spLocks/>
          </p:cNvSpPr>
          <p:nvPr/>
        </p:nvSpPr>
        <p:spPr bwMode="auto">
          <a:xfrm>
            <a:off x="214313" y="857250"/>
            <a:ext cx="8501062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Font typeface="Arial" charset="0"/>
              <a:buChar char="•"/>
            </a:pPr>
            <a:r>
              <a:rPr lang="ru-RU">
                <a:solidFill>
                  <a:srgbClr val="000000"/>
                </a:solidFill>
              </a:rPr>
              <a:t>	</a:t>
            </a:r>
            <a:r>
              <a:rPr lang="ru-RU" sz="2000">
                <a:solidFill>
                  <a:srgbClr val="000066"/>
                </a:solidFill>
              </a:rPr>
              <a:t>Важнейшей техникой арттерапевтического воздействия здесь является </a:t>
            </a:r>
            <a:r>
              <a:rPr lang="ru-RU" sz="2000" b="1">
                <a:solidFill>
                  <a:srgbClr val="00B050"/>
                </a:solidFill>
              </a:rPr>
              <a:t>техника активного воображения</a:t>
            </a:r>
            <a:r>
              <a:rPr lang="ru-RU" sz="2000">
                <a:solidFill>
                  <a:srgbClr val="000066"/>
                </a:solidFill>
              </a:rPr>
              <a:t>, направленная на то, чтобы «столкнуть лицом к лицу сознательное и бессознательное» и примирить их между собой посредством аффективного взаимодействия.</a:t>
            </a:r>
          </a:p>
          <a:p>
            <a:pPr marL="342900" indent="-342900" algn="just">
              <a:spcBef>
                <a:spcPct val="20000"/>
              </a:spcBef>
              <a:buFont typeface="Arial" charset="0"/>
              <a:buChar char="•"/>
            </a:pPr>
            <a:r>
              <a:rPr lang="ru-RU" sz="2000">
                <a:solidFill>
                  <a:srgbClr val="000066"/>
                </a:solidFill>
              </a:rPr>
              <a:t>	С точки зрения гуманистического направления, коррекционные возможности арт-терапии связаны с предоставлением клиенту практически </a:t>
            </a:r>
            <a:r>
              <a:rPr lang="ru-RU" sz="2000" b="1">
                <a:solidFill>
                  <a:srgbClr val="00B050"/>
                </a:solidFill>
              </a:rPr>
              <a:t>неограниченных возможностей для самовыражения и самореализации</a:t>
            </a:r>
            <a:r>
              <a:rPr lang="ru-RU" sz="2000">
                <a:solidFill>
                  <a:srgbClr val="000066"/>
                </a:solidFill>
              </a:rPr>
              <a:t> в продуктах творчества, утверждением и познанием своего "Я". Интерес к результатам творчества со стороны окружающих, принятие ими продуктов творчества повышают самооценку клиента и степень его самопринятия и самоценности.</a:t>
            </a:r>
          </a:p>
          <a:p>
            <a:pPr marL="342900" indent="-342900" algn="just">
              <a:spcBef>
                <a:spcPct val="20000"/>
              </a:spcBef>
              <a:buFont typeface="Arial" charset="0"/>
              <a:buChar char="•"/>
            </a:pPr>
            <a:r>
              <a:rPr lang="ru-RU" sz="2000">
                <a:solidFill>
                  <a:srgbClr val="000066"/>
                </a:solidFill>
              </a:rPr>
              <a:t>	В качестве еще одного возможного коррекционного механизма, по мнению сторонников обоих направлений, может быть рассмотрен сам </a:t>
            </a:r>
            <a:r>
              <a:rPr lang="ru-RU" sz="2000" b="1">
                <a:solidFill>
                  <a:srgbClr val="00B050"/>
                </a:solidFill>
              </a:rPr>
              <a:t>процесс творчества как исследование реальности</a:t>
            </a:r>
            <a:r>
              <a:rPr lang="ru-RU" sz="2000">
                <a:solidFill>
                  <a:srgbClr val="000066"/>
                </a:solidFill>
              </a:rPr>
              <a:t>, познание новых, прежде скрытых от исследователя, сторон и создание продукта, воплощающего эти отношения.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3200">
              <a:solidFill>
                <a:srgbClr val="000066"/>
              </a:solidFill>
            </a:endParaRPr>
          </a:p>
        </p:txBody>
      </p:sp>
      <p:sp>
        <p:nvSpPr>
          <p:cNvPr id="12291" name="Заголовок 1"/>
          <p:cNvSpPr txBox="1">
            <a:spLocks/>
          </p:cNvSpPr>
          <p:nvPr/>
        </p:nvSpPr>
        <p:spPr bwMode="auto">
          <a:xfrm>
            <a:off x="457200" y="273050"/>
            <a:ext cx="811530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Факторы арт-терапии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000" b="0" smtClean="0"/>
              <a:t/>
            </a:r>
            <a:br>
              <a:rPr lang="ru-RU" altLang="ru-RU" sz="3000" b="0" smtClean="0"/>
            </a:br>
            <a:endParaRPr lang="ru-RU" altLang="ru-RU" sz="3000" b="0" smtClean="0"/>
          </a:p>
        </p:txBody>
      </p:sp>
      <p:sp>
        <p:nvSpPr>
          <p:cNvPr id="1048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7837488" cy="5545137"/>
          </a:xfrm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altLang="ru-RU" dirty="0" smtClean="0">
                <a:solidFill>
                  <a:srgbClr val="FF0000"/>
                </a:solidFill>
              </a:rPr>
              <a:t>Основные </a:t>
            </a:r>
            <a:r>
              <a:rPr lang="ru-RU" altLang="ru-RU" b="1" dirty="0" smtClean="0">
                <a:solidFill>
                  <a:srgbClr val="FF0000"/>
                </a:solidFill>
              </a:rPr>
              <a:t>цели</a:t>
            </a:r>
            <a:r>
              <a:rPr lang="ru-RU" altLang="ru-RU" dirty="0" smtClean="0">
                <a:solidFill>
                  <a:srgbClr val="FF0000"/>
                </a:solidFill>
              </a:rPr>
              <a:t> </a:t>
            </a:r>
            <a:r>
              <a:rPr lang="ru-RU" altLang="ru-RU" dirty="0" err="1" smtClean="0">
                <a:solidFill>
                  <a:srgbClr val="FF0000"/>
                </a:solidFill>
              </a:rPr>
              <a:t>арт-терапии</a:t>
            </a:r>
            <a:r>
              <a:rPr lang="ru-RU" altLang="ru-RU" dirty="0" smtClean="0">
                <a:solidFill>
                  <a:srgbClr val="FF0000"/>
                </a:solidFill>
              </a:rPr>
              <a:t>:</a:t>
            </a:r>
          </a:p>
          <a:p>
            <a:pPr marL="609600" indent="-609600" eaLnBrk="1" hangingPunct="1">
              <a:defRPr/>
            </a:pPr>
            <a:r>
              <a:rPr lang="ru-RU" altLang="ru-RU" dirty="0" smtClean="0"/>
              <a:t>самовыражение, </a:t>
            </a:r>
          </a:p>
          <a:p>
            <a:pPr marL="609600" indent="-609600" eaLnBrk="1" hangingPunct="1">
              <a:defRPr/>
            </a:pPr>
            <a:r>
              <a:rPr lang="ru-RU" altLang="ru-RU" dirty="0" smtClean="0"/>
              <a:t>расширение субъективного опыта, </a:t>
            </a:r>
          </a:p>
          <a:p>
            <a:pPr marL="609600" indent="-609600" eaLnBrk="1" hangingPunct="1">
              <a:defRPr/>
            </a:pPr>
            <a:r>
              <a:rPr lang="ru-RU" altLang="ru-RU" dirty="0" smtClean="0"/>
              <a:t>самопознание, </a:t>
            </a:r>
          </a:p>
          <a:p>
            <a:pPr marL="609600" indent="-609600" eaLnBrk="1" hangingPunct="1">
              <a:defRPr/>
            </a:pPr>
            <a:r>
              <a:rPr lang="ru-RU" altLang="ru-RU" dirty="0" smtClean="0"/>
              <a:t>внутренняя интеграция личности </a:t>
            </a:r>
            <a:r>
              <a:rPr lang="ru-RU" altLang="ru-RU" sz="2800" dirty="0" smtClean="0"/>
              <a:t>(различных ее аспектов и компонентов)</a:t>
            </a:r>
            <a:r>
              <a:rPr lang="ru-RU" altLang="ru-RU" dirty="0" smtClean="0"/>
              <a:t> и </a:t>
            </a:r>
          </a:p>
          <a:p>
            <a:pPr marL="609600" indent="-609600" eaLnBrk="1" hangingPunct="1">
              <a:defRPr/>
            </a:pPr>
            <a:r>
              <a:rPr lang="ru-RU" altLang="ru-RU" dirty="0" smtClean="0"/>
              <a:t>интеграция с внешней реальностью </a:t>
            </a:r>
            <a:r>
              <a:rPr lang="ru-RU" altLang="ru-RU" sz="2800" dirty="0" smtClean="0"/>
              <a:t>(социальной, этнической, культурной).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5">
      <a:dk1>
        <a:srgbClr val="000000"/>
      </a:dk1>
      <a:lt1>
        <a:srgbClr val="CCECFF"/>
      </a:lt1>
      <a:dk2>
        <a:srgbClr val="000000"/>
      </a:dk2>
      <a:lt2>
        <a:srgbClr val="D6EDEE"/>
      </a:lt2>
      <a:accent1>
        <a:srgbClr val="E8F0F4"/>
      </a:accent1>
      <a:accent2>
        <a:srgbClr val="8EAAFA"/>
      </a:accent2>
      <a:accent3>
        <a:srgbClr val="E2F4FF"/>
      </a:accent3>
      <a:accent4>
        <a:srgbClr val="000000"/>
      </a:accent4>
      <a:accent5>
        <a:srgbClr val="F2F6F8"/>
      </a:accent5>
      <a:accent6>
        <a:srgbClr val="809AE3"/>
      </a:accent6>
      <a:hlink>
        <a:srgbClr val="0066FF"/>
      </a:hlink>
      <a:folHlink>
        <a:srgbClr val="9947FD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кеан">
  <a:themeElements>
    <a:clrScheme name="Океан 2">
      <a:dk1>
        <a:srgbClr val="000066"/>
      </a:dk1>
      <a:lt1>
        <a:srgbClr val="FFFFFF"/>
      </a:lt1>
      <a:dk2>
        <a:srgbClr val="5D93FF"/>
      </a:dk2>
      <a:lt2>
        <a:srgbClr val="FFFFFF"/>
      </a:lt2>
      <a:accent1>
        <a:srgbClr val="6666FF"/>
      </a:accent1>
      <a:accent2>
        <a:srgbClr val="9999FF"/>
      </a:accent2>
      <a:accent3>
        <a:srgbClr val="B6C8FF"/>
      </a:accent3>
      <a:accent4>
        <a:srgbClr val="DADADA"/>
      </a:accent4>
      <a:accent5>
        <a:srgbClr val="B8B8FF"/>
      </a:accent5>
      <a:accent6>
        <a:srgbClr val="8A8AE7"/>
      </a:accent6>
      <a:hlink>
        <a:srgbClr val="FF3300"/>
      </a:hlink>
      <a:folHlink>
        <a:srgbClr val="FF9900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2106</TotalTime>
  <Words>1436</Words>
  <Application>Microsoft Office PowerPoint</Application>
  <PresentationFormat>Экран (4:3)</PresentationFormat>
  <Paragraphs>223</Paragraphs>
  <Slides>37</Slides>
  <Notes>32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Трава</vt:lpstr>
      <vt:lpstr>Океан</vt:lpstr>
      <vt:lpstr>Занятия с элементами арт-терапии в работе педагога-психолога</vt:lpstr>
      <vt:lpstr> </vt:lpstr>
      <vt:lpstr>Слайд 3</vt:lpstr>
      <vt:lpstr> </vt:lpstr>
      <vt:lpstr> </vt:lpstr>
      <vt:lpstr>Показания для Арт-терапии</vt:lpstr>
      <vt:lpstr>Слайд 7</vt:lpstr>
      <vt:lpstr>Слайд 8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Слайд 34</vt:lpstr>
      <vt:lpstr> 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КОМПЛЕКСНАЯ ПРОГРАММА ДУХОВНО-НРАВСТВЕННОГО РАЗВИТИЯ ЛИЧНОСТИ РЕБЕНКА В СИСТЕМЕ МУНИЦИПАЛЬНОГО ДОШКОЛЬНОГО ОБРАЗОВАНИЯ</dc:title>
  <dc:creator>User</dc:creator>
  <cp:lastModifiedBy>1</cp:lastModifiedBy>
  <cp:revision>135</cp:revision>
  <dcterms:created xsi:type="dcterms:W3CDTF">2005-11-04T14:17:27Z</dcterms:created>
  <dcterms:modified xsi:type="dcterms:W3CDTF">2023-01-25T10:18:04Z</dcterms:modified>
</cp:coreProperties>
</file>