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6" d="100"/>
          <a:sy n="116" d="100"/>
        </p:scale>
        <p:origin x="14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171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2.svg"/><Relationship Id="rId1" Type="http://schemas.openxmlformats.org/officeDocument/2006/relationships/image" Target="../media/image3.png"/><Relationship Id="rId6" Type="http://schemas.openxmlformats.org/officeDocument/2006/relationships/image" Target="../media/image14.svg"/><Relationship Id="rId5" Type="http://schemas.openxmlformats.org/officeDocument/2006/relationships/image" Target="../media/image7.png"/><Relationship Id="rId4" Type="http://schemas.openxmlformats.org/officeDocument/2006/relationships/image" Target="../media/image13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6.svg"/><Relationship Id="rId1" Type="http://schemas.openxmlformats.org/officeDocument/2006/relationships/image" Target="../media/image3.png"/><Relationship Id="rId6" Type="http://schemas.openxmlformats.org/officeDocument/2006/relationships/image" Target="../media/image18.svg"/><Relationship Id="rId5" Type="http://schemas.openxmlformats.org/officeDocument/2006/relationships/image" Target="../media/image7.png"/><Relationship Id="rId4" Type="http://schemas.openxmlformats.org/officeDocument/2006/relationships/image" Target="../media/image17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20.svg"/><Relationship Id="rId1" Type="http://schemas.openxmlformats.org/officeDocument/2006/relationships/image" Target="../media/image3.png"/><Relationship Id="rId6" Type="http://schemas.openxmlformats.org/officeDocument/2006/relationships/image" Target="../media/image22.svg"/><Relationship Id="rId5" Type="http://schemas.openxmlformats.org/officeDocument/2006/relationships/image" Target="../media/image7.png"/><Relationship Id="rId4" Type="http://schemas.openxmlformats.org/officeDocument/2006/relationships/image" Target="../media/image2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2.svg"/><Relationship Id="rId1" Type="http://schemas.openxmlformats.org/officeDocument/2006/relationships/image" Target="../media/image3.png"/><Relationship Id="rId6" Type="http://schemas.openxmlformats.org/officeDocument/2006/relationships/image" Target="../media/image14.svg"/><Relationship Id="rId5" Type="http://schemas.openxmlformats.org/officeDocument/2006/relationships/image" Target="../media/image7.png"/><Relationship Id="rId4" Type="http://schemas.openxmlformats.org/officeDocument/2006/relationships/image" Target="../media/image13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6.svg"/><Relationship Id="rId1" Type="http://schemas.openxmlformats.org/officeDocument/2006/relationships/image" Target="../media/image3.png"/><Relationship Id="rId6" Type="http://schemas.openxmlformats.org/officeDocument/2006/relationships/image" Target="../media/image18.svg"/><Relationship Id="rId5" Type="http://schemas.openxmlformats.org/officeDocument/2006/relationships/image" Target="../media/image7.png"/><Relationship Id="rId4" Type="http://schemas.openxmlformats.org/officeDocument/2006/relationships/image" Target="../media/image17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20.svg"/><Relationship Id="rId1" Type="http://schemas.openxmlformats.org/officeDocument/2006/relationships/image" Target="../media/image3.png"/><Relationship Id="rId6" Type="http://schemas.openxmlformats.org/officeDocument/2006/relationships/image" Target="../media/image22.svg"/><Relationship Id="rId5" Type="http://schemas.openxmlformats.org/officeDocument/2006/relationships/image" Target="../media/image7.png"/><Relationship Id="rId4" Type="http://schemas.openxmlformats.org/officeDocument/2006/relationships/image" Target="../media/image2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D4F250-58F4-4DCC-85F8-6617F3A636B8}" type="doc">
      <dgm:prSet loTypeId="urn:microsoft.com/office/officeart/2005/8/layout/vList3" loCatId="list" qsTypeId="urn:microsoft.com/office/officeart/2005/8/quickstyle/3d1" qsCatId="3D" csTypeId="urn:microsoft.com/office/officeart/2005/8/colors/colorful4" csCatId="colorful" phldr="1"/>
      <dgm:spPr/>
    </dgm:pt>
    <dgm:pt modelId="{28553F54-CBC2-4538-A995-37CED2B2F2B0}">
      <dgm:prSet phldrT="[Текст]"/>
      <dgm:spPr/>
      <dgm:t>
        <a:bodyPr/>
        <a:lstStyle/>
        <a:p>
          <a:r>
            <a:rPr lang="ru-RU" dirty="0"/>
            <a:t>Отдельные вокализации</a:t>
          </a:r>
        </a:p>
      </dgm:t>
    </dgm:pt>
    <dgm:pt modelId="{F8298C5B-55F3-45E7-A37E-E2739A216536}" type="parTrans" cxnId="{995EC72A-8F3E-41DF-852B-6E323899A63A}">
      <dgm:prSet/>
      <dgm:spPr/>
      <dgm:t>
        <a:bodyPr/>
        <a:lstStyle/>
        <a:p>
          <a:endParaRPr lang="ru-RU"/>
        </a:p>
      </dgm:t>
    </dgm:pt>
    <dgm:pt modelId="{EC6A830E-3D30-409F-8F1A-2894F9339C8E}" type="sibTrans" cxnId="{995EC72A-8F3E-41DF-852B-6E323899A63A}">
      <dgm:prSet/>
      <dgm:spPr/>
      <dgm:t>
        <a:bodyPr/>
        <a:lstStyle/>
        <a:p>
          <a:endParaRPr lang="ru-RU"/>
        </a:p>
      </dgm:t>
    </dgm:pt>
    <dgm:pt modelId="{9B344807-DD9A-4F14-9D50-F6E465F356D3}">
      <dgm:prSet phldrT="[Текст]"/>
      <dgm:spPr/>
      <dgm:t>
        <a:bodyPr/>
        <a:lstStyle/>
        <a:p>
          <a:r>
            <a:rPr lang="ru-RU" dirty="0" err="1"/>
            <a:t>Эхолаличные</a:t>
          </a:r>
          <a:r>
            <a:rPr lang="ru-RU" dirty="0"/>
            <a:t> слова и отдельные фразы</a:t>
          </a:r>
        </a:p>
      </dgm:t>
    </dgm:pt>
    <dgm:pt modelId="{313B1268-B6E9-4067-96AE-AA891BDB92C9}" type="parTrans" cxnId="{8781CC0F-7842-42A4-9487-0E7664906E7C}">
      <dgm:prSet/>
      <dgm:spPr/>
      <dgm:t>
        <a:bodyPr/>
        <a:lstStyle/>
        <a:p>
          <a:endParaRPr lang="ru-RU"/>
        </a:p>
      </dgm:t>
    </dgm:pt>
    <dgm:pt modelId="{CF33E754-1EAC-41C5-AB04-6C3A7207A986}" type="sibTrans" cxnId="{8781CC0F-7842-42A4-9487-0E7664906E7C}">
      <dgm:prSet/>
      <dgm:spPr/>
      <dgm:t>
        <a:bodyPr/>
        <a:lstStyle/>
        <a:p>
          <a:endParaRPr lang="ru-RU"/>
        </a:p>
      </dgm:t>
    </dgm:pt>
    <dgm:pt modelId="{15F8CFC5-6D88-4982-B187-4357462F48D5}">
      <dgm:prSet phldrT="[Текст]"/>
      <dgm:spPr/>
      <dgm:t>
        <a:bodyPr/>
        <a:lstStyle/>
        <a:p>
          <a:r>
            <a:rPr lang="ru-RU" dirty="0"/>
            <a:t>Развернутые стереотипные монологи с обилием неуместных цитат</a:t>
          </a:r>
        </a:p>
      </dgm:t>
    </dgm:pt>
    <dgm:pt modelId="{FBACC764-B07D-417E-84C6-E8C8A0E9A820}" type="parTrans" cxnId="{201B2E05-67DC-4D52-BA19-2AA57892B4E9}">
      <dgm:prSet/>
      <dgm:spPr/>
      <dgm:t>
        <a:bodyPr/>
        <a:lstStyle/>
        <a:p>
          <a:endParaRPr lang="ru-RU"/>
        </a:p>
      </dgm:t>
    </dgm:pt>
    <dgm:pt modelId="{1D9C55D7-3C18-4173-871B-D93EFF6D83BB}" type="sibTrans" cxnId="{201B2E05-67DC-4D52-BA19-2AA57892B4E9}">
      <dgm:prSet/>
      <dgm:spPr/>
      <dgm:t>
        <a:bodyPr/>
        <a:lstStyle/>
        <a:p>
          <a:endParaRPr lang="ru-RU"/>
        </a:p>
      </dgm:t>
    </dgm:pt>
    <dgm:pt modelId="{66E64129-64A9-42B1-8C30-4A889CA040FC}">
      <dgm:prSet phldrT="[Текст]"/>
      <dgm:spPr/>
      <dgm:t>
        <a:bodyPr/>
        <a:lstStyle/>
        <a:p>
          <a:r>
            <a:rPr lang="ru-RU" dirty="0"/>
            <a:t>Самостоятельные высказывания, с обилием аграмматизмов</a:t>
          </a:r>
        </a:p>
      </dgm:t>
    </dgm:pt>
    <dgm:pt modelId="{111918BC-C9A5-4A69-BDDA-078D2A26576B}" type="parTrans" cxnId="{CB653274-1EC4-4A8A-A8EF-9FF0DD49D5A6}">
      <dgm:prSet/>
      <dgm:spPr/>
      <dgm:t>
        <a:bodyPr/>
        <a:lstStyle/>
        <a:p>
          <a:endParaRPr lang="ru-RU"/>
        </a:p>
      </dgm:t>
    </dgm:pt>
    <dgm:pt modelId="{BCBBD114-7A9E-4993-A791-D8FD3229933F}" type="sibTrans" cxnId="{CB653274-1EC4-4A8A-A8EF-9FF0DD49D5A6}">
      <dgm:prSet/>
      <dgm:spPr/>
      <dgm:t>
        <a:bodyPr/>
        <a:lstStyle/>
        <a:p>
          <a:endParaRPr lang="ru-RU"/>
        </a:p>
      </dgm:t>
    </dgm:pt>
    <dgm:pt modelId="{AD5FE41C-578F-4588-888F-59CEEF6EB8AD}" type="pres">
      <dgm:prSet presAssocID="{D9D4F250-58F4-4DCC-85F8-6617F3A636B8}" presName="linearFlow" presStyleCnt="0">
        <dgm:presLayoutVars>
          <dgm:dir/>
          <dgm:resizeHandles val="exact"/>
        </dgm:presLayoutVars>
      </dgm:prSet>
      <dgm:spPr/>
    </dgm:pt>
    <dgm:pt modelId="{CC49F3E5-9B61-4219-AF18-69B50BFBD43B}" type="pres">
      <dgm:prSet presAssocID="{28553F54-CBC2-4538-A995-37CED2B2F2B0}" presName="composite" presStyleCnt="0"/>
      <dgm:spPr/>
    </dgm:pt>
    <dgm:pt modelId="{B8A09CCB-5CD0-47CE-8425-F814DDB7EFAA}" type="pres">
      <dgm:prSet presAssocID="{28553F54-CBC2-4538-A995-37CED2B2F2B0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77A5ED89-9FD1-4954-9187-57FF634C9A60}" type="pres">
      <dgm:prSet presAssocID="{28553F54-CBC2-4538-A995-37CED2B2F2B0}" presName="txShp" presStyleLbl="node1" presStyleIdx="0" presStyleCnt="4">
        <dgm:presLayoutVars>
          <dgm:bulletEnabled val="1"/>
        </dgm:presLayoutVars>
      </dgm:prSet>
      <dgm:spPr/>
    </dgm:pt>
    <dgm:pt modelId="{FA158D82-09CA-4180-B7C4-E66ECF950C3D}" type="pres">
      <dgm:prSet presAssocID="{EC6A830E-3D30-409F-8F1A-2894F9339C8E}" presName="spacing" presStyleCnt="0"/>
      <dgm:spPr/>
    </dgm:pt>
    <dgm:pt modelId="{0ED741B2-99D7-4C61-9390-4E15B5120427}" type="pres">
      <dgm:prSet presAssocID="{9B344807-DD9A-4F14-9D50-F6E465F356D3}" presName="composite" presStyleCnt="0"/>
      <dgm:spPr/>
    </dgm:pt>
    <dgm:pt modelId="{7F98239F-9047-467A-9F0E-A719DD77BE37}" type="pres">
      <dgm:prSet presAssocID="{9B344807-DD9A-4F14-9D50-F6E465F356D3}" presName="imgShp" presStyleLbl="fgImgPlac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6000" r="-6000"/>
          </a:stretch>
        </a:blipFill>
      </dgm:spPr>
    </dgm:pt>
    <dgm:pt modelId="{8F69B1B9-059B-4BC3-A0A8-FE2384A276A7}" type="pres">
      <dgm:prSet presAssocID="{9B344807-DD9A-4F14-9D50-F6E465F356D3}" presName="txShp" presStyleLbl="node1" presStyleIdx="1" presStyleCnt="4">
        <dgm:presLayoutVars>
          <dgm:bulletEnabled val="1"/>
        </dgm:presLayoutVars>
      </dgm:prSet>
      <dgm:spPr/>
    </dgm:pt>
    <dgm:pt modelId="{A1155F0B-9472-4682-95B8-4E3FCA617EFA}" type="pres">
      <dgm:prSet presAssocID="{CF33E754-1EAC-41C5-AB04-6C3A7207A986}" presName="spacing" presStyleCnt="0"/>
      <dgm:spPr/>
    </dgm:pt>
    <dgm:pt modelId="{5692C2CA-55CA-44EF-8DE7-F3CE93A4E83C}" type="pres">
      <dgm:prSet presAssocID="{15F8CFC5-6D88-4982-B187-4357462F48D5}" presName="composite" presStyleCnt="0"/>
      <dgm:spPr/>
    </dgm:pt>
    <dgm:pt modelId="{5A5D5379-6487-4A65-B0E0-FA4B15846970}" type="pres">
      <dgm:prSet presAssocID="{15F8CFC5-6D88-4982-B187-4357462F48D5}" presName="imgShp" presStyleLbl="fgImgPlac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20000" b="-20000"/>
          </a:stretch>
        </a:blipFill>
      </dgm:spPr>
    </dgm:pt>
    <dgm:pt modelId="{ED2EB7C1-A407-41B7-BD9C-023797F4D2BF}" type="pres">
      <dgm:prSet presAssocID="{15F8CFC5-6D88-4982-B187-4357462F48D5}" presName="txShp" presStyleLbl="node1" presStyleIdx="2" presStyleCnt="4">
        <dgm:presLayoutVars>
          <dgm:bulletEnabled val="1"/>
        </dgm:presLayoutVars>
      </dgm:prSet>
      <dgm:spPr/>
    </dgm:pt>
    <dgm:pt modelId="{E5FEC66D-1070-4588-A5C1-0C2AB8546A04}" type="pres">
      <dgm:prSet presAssocID="{1D9C55D7-3C18-4173-871B-D93EFF6D83BB}" presName="spacing" presStyleCnt="0"/>
      <dgm:spPr/>
    </dgm:pt>
    <dgm:pt modelId="{B1BC216D-2812-4B34-A6A7-9B8D9553B83F}" type="pres">
      <dgm:prSet presAssocID="{66E64129-64A9-42B1-8C30-4A889CA040FC}" presName="composite" presStyleCnt="0"/>
      <dgm:spPr/>
    </dgm:pt>
    <dgm:pt modelId="{DB166E54-4823-4A31-A216-3F0D6A6E0047}" type="pres">
      <dgm:prSet presAssocID="{66E64129-64A9-42B1-8C30-4A889CA040FC}" presName="imgShp" presStyleLbl="fgImgPlac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-23000" b="-23000"/>
          </a:stretch>
        </a:blipFill>
      </dgm:spPr>
    </dgm:pt>
    <dgm:pt modelId="{28954740-2E44-455E-A2A5-4A3CEE049688}" type="pres">
      <dgm:prSet presAssocID="{66E64129-64A9-42B1-8C30-4A889CA040FC}" presName="txShp" presStyleLbl="node1" presStyleIdx="3" presStyleCnt="4">
        <dgm:presLayoutVars>
          <dgm:bulletEnabled val="1"/>
        </dgm:presLayoutVars>
      </dgm:prSet>
      <dgm:spPr/>
    </dgm:pt>
  </dgm:ptLst>
  <dgm:cxnLst>
    <dgm:cxn modelId="{201B2E05-67DC-4D52-BA19-2AA57892B4E9}" srcId="{D9D4F250-58F4-4DCC-85F8-6617F3A636B8}" destId="{15F8CFC5-6D88-4982-B187-4357462F48D5}" srcOrd="2" destOrd="0" parTransId="{FBACC764-B07D-417E-84C6-E8C8A0E9A820}" sibTransId="{1D9C55D7-3C18-4173-871B-D93EFF6D83BB}"/>
    <dgm:cxn modelId="{8781CC0F-7842-42A4-9487-0E7664906E7C}" srcId="{D9D4F250-58F4-4DCC-85F8-6617F3A636B8}" destId="{9B344807-DD9A-4F14-9D50-F6E465F356D3}" srcOrd="1" destOrd="0" parTransId="{313B1268-B6E9-4067-96AE-AA891BDB92C9}" sibTransId="{CF33E754-1EAC-41C5-AB04-6C3A7207A986}"/>
    <dgm:cxn modelId="{CF9A0326-35D4-42C6-8656-7C247A1A5A5C}" type="presOf" srcId="{66E64129-64A9-42B1-8C30-4A889CA040FC}" destId="{28954740-2E44-455E-A2A5-4A3CEE049688}" srcOrd="0" destOrd="0" presId="urn:microsoft.com/office/officeart/2005/8/layout/vList3"/>
    <dgm:cxn modelId="{995EC72A-8F3E-41DF-852B-6E323899A63A}" srcId="{D9D4F250-58F4-4DCC-85F8-6617F3A636B8}" destId="{28553F54-CBC2-4538-A995-37CED2B2F2B0}" srcOrd="0" destOrd="0" parTransId="{F8298C5B-55F3-45E7-A37E-E2739A216536}" sibTransId="{EC6A830E-3D30-409F-8F1A-2894F9339C8E}"/>
    <dgm:cxn modelId="{69533E2B-A77A-4230-BF84-90EB2D18CA27}" type="presOf" srcId="{9B344807-DD9A-4F14-9D50-F6E465F356D3}" destId="{8F69B1B9-059B-4BC3-A0A8-FE2384A276A7}" srcOrd="0" destOrd="0" presId="urn:microsoft.com/office/officeart/2005/8/layout/vList3"/>
    <dgm:cxn modelId="{C918F947-C940-43A7-BF77-A30AC0F62F6B}" type="presOf" srcId="{15F8CFC5-6D88-4982-B187-4357462F48D5}" destId="{ED2EB7C1-A407-41B7-BD9C-023797F4D2BF}" srcOrd="0" destOrd="0" presId="urn:microsoft.com/office/officeart/2005/8/layout/vList3"/>
    <dgm:cxn modelId="{CB653274-1EC4-4A8A-A8EF-9FF0DD49D5A6}" srcId="{D9D4F250-58F4-4DCC-85F8-6617F3A636B8}" destId="{66E64129-64A9-42B1-8C30-4A889CA040FC}" srcOrd="3" destOrd="0" parTransId="{111918BC-C9A5-4A69-BDDA-078D2A26576B}" sibTransId="{BCBBD114-7A9E-4993-A791-D8FD3229933F}"/>
    <dgm:cxn modelId="{62BC3A57-2F68-470D-8319-E8E1206715FA}" type="presOf" srcId="{D9D4F250-58F4-4DCC-85F8-6617F3A636B8}" destId="{AD5FE41C-578F-4588-888F-59CEEF6EB8AD}" srcOrd="0" destOrd="0" presId="urn:microsoft.com/office/officeart/2005/8/layout/vList3"/>
    <dgm:cxn modelId="{E52DB7DE-0061-47F2-9E57-393086BEDC62}" type="presOf" srcId="{28553F54-CBC2-4538-A995-37CED2B2F2B0}" destId="{77A5ED89-9FD1-4954-9187-57FF634C9A60}" srcOrd="0" destOrd="0" presId="urn:microsoft.com/office/officeart/2005/8/layout/vList3"/>
    <dgm:cxn modelId="{C04EFF26-15A0-41AF-ACC1-C1B06D626DB7}" type="presParOf" srcId="{AD5FE41C-578F-4588-888F-59CEEF6EB8AD}" destId="{CC49F3E5-9B61-4219-AF18-69B50BFBD43B}" srcOrd="0" destOrd="0" presId="urn:microsoft.com/office/officeart/2005/8/layout/vList3"/>
    <dgm:cxn modelId="{53BEACE6-1B67-4D8B-87CD-6C9BFD31818B}" type="presParOf" srcId="{CC49F3E5-9B61-4219-AF18-69B50BFBD43B}" destId="{B8A09CCB-5CD0-47CE-8425-F814DDB7EFAA}" srcOrd="0" destOrd="0" presId="urn:microsoft.com/office/officeart/2005/8/layout/vList3"/>
    <dgm:cxn modelId="{04799FE8-41E4-4BA0-B8A6-5F825B743A39}" type="presParOf" srcId="{CC49F3E5-9B61-4219-AF18-69B50BFBD43B}" destId="{77A5ED89-9FD1-4954-9187-57FF634C9A60}" srcOrd="1" destOrd="0" presId="urn:microsoft.com/office/officeart/2005/8/layout/vList3"/>
    <dgm:cxn modelId="{1FEC1136-3200-45E9-9C87-24554A4B8D05}" type="presParOf" srcId="{AD5FE41C-578F-4588-888F-59CEEF6EB8AD}" destId="{FA158D82-09CA-4180-B7C4-E66ECF950C3D}" srcOrd="1" destOrd="0" presId="urn:microsoft.com/office/officeart/2005/8/layout/vList3"/>
    <dgm:cxn modelId="{22424FA7-36E9-434A-8080-661243C2D29D}" type="presParOf" srcId="{AD5FE41C-578F-4588-888F-59CEEF6EB8AD}" destId="{0ED741B2-99D7-4C61-9390-4E15B5120427}" srcOrd="2" destOrd="0" presId="urn:microsoft.com/office/officeart/2005/8/layout/vList3"/>
    <dgm:cxn modelId="{99838410-5CC3-4AE0-917F-93317B238DD8}" type="presParOf" srcId="{0ED741B2-99D7-4C61-9390-4E15B5120427}" destId="{7F98239F-9047-467A-9F0E-A719DD77BE37}" srcOrd="0" destOrd="0" presId="urn:microsoft.com/office/officeart/2005/8/layout/vList3"/>
    <dgm:cxn modelId="{71B6036F-B16C-4766-A623-B61ADE414661}" type="presParOf" srcId="{0ED741B2-99D7-4C61-9390-4E15B5120427}" destId="{8F69B1B9-059B-4BC3-A0A8-FE2384A276A7}" srcOrd="1" destOrd="0" presId="urn:microsoft.com/office/officeart/2005/8/layout/vList3"/>
    <dgm:cxn modelId="{D386C2EB-70D2-4333-95A6-D33DB098CD8B}" type="presParOf" srcId="{AD5FE41C-578F-4588-888F-59CEEF6EB8AD}" destId="{A1155F0B-9472-4682-95B8-4E3FCA617EFA}" srcOrd="3" destOrd="0" presId="urn:microsoft.com/office/officeart/2005/8/layout/vList3"/>
    <dgm:cxn modelId="{F66FDF54-577E-4170-AED0-098A1926EBAB}" type="presParOf" srcId="{AD5FE41C-578F-4588-888F-59CEEF6EB8AD}" destId="{5692C2CA-55CA-44EF-8DE7-F3CE93A4E83C}" srcOrd="4" destOrd="0" presId="urn:microsoft.com/office/officeart/2005/8/layout/vList3"/>
    <dgm:cxn modelId="{CB0792B3-0CD3-4391-93D4-73A219FCC11A}" type="presParOf" srcId="{5692C2CA-55CA-44EF-8DE7-F3CE93A4E83C}" destId="{5A5D5379-6487-4A65-B0E0-FA4B15846970}" srcOrd="0" destOrd="0" presId="urn:microsoft.com/office/officeart/2005/8/layout/vList3"/>
    <dgm:cxn modelId="{B6D35583-649D-470E-AF97-43FB95D51BC6}" type="presParOf" srcId="{5692C2CA-55CA-44EF-8DE7-F3CE93A4E83C}" destId="{ED2EB7C1-A407-41B7-BD9C-023797F4D2BF}" srcOrd="1" destOrd="0" presId="urn:microsoft.com/office/officeart/2005/8/layout/vList3"/>
    <dgm:cxn modelId="{E30188AC-DBB0-4AB2-8852-DCBFDB4C1CCD}" type="presParOf" srcId="{AD5FE41C-578F-4588-888F-59CEEF6EB8AD}" destId="{E5FEC66D-1070-4588-A5C1-0C2AB8546A04}" srcOrd="5" destOrd="0" presId="urn:microsoft.com/office/officeart/2005/8/layout/vList3"/>
    <dgm:cxn modelId="{EC34B30A-A07D-4936-832F-4E81BD197317}" type="presParOf" srcId="{AD5FE41C-578F-4588-888F-59CEEF6EB8AD}" destId="{B1BC216D-2812-4B34-A6A7-9B8D9553B83F}" srcOrd="6" destOrd="0" presId="urn:microsoft.com/office/officeart/2005/8/layout/vList3"/>
    <dgm:cxn modelId="{8CFB1731-7142-4728-A322-981358F75401}" type="presParOf" srcId="{B1BC216D-2812-4B34-A6A7-9B8D9553B83F}" destId="{DB166E54-4823-4A31-A216-3F0D6A6E0047}" srcOrd="0" destOrd="0" presId="urn:microsoft.com/office/officeart/2005/8/layout/vList3"/>
    <dgm:cxn modelId="{85ED7E2E-57AE-4803-97B7-00DC88EFB6BA}" type="presParOf" srcId="{B1BC216D-2812-4B34-A6A7-9B8D9553B83F}" destId="{28954740-2E44-455E-A2A5-4A3CEE04968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2E12B3-87EC-48B8-BF57-171F2AB0CA4B}" type="doc">
      <dgm:prSet loTypeId="urn:microsoft.com/office/officeart/2005/8/layout/list1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59C03DE-9873-4F67-ACDA-A5DC145B712B}">
      <dgm:prSet phldrT="[Текст]"/>
      <dgm:spPr/>
      <dgm:t>
        <a:bodyPr/>
        <a:lstStyle/>
        <a:p>
          <a:r>
            <a:rPr lang="ru-RU" dirty="0"/>
            <a:t>Установление устойчивого эмоционального контакта</a:t>
          </a:r>
        </a:p>
      </dgm:t>
    </dgm:pt>
    <dgm:pt modelId="{15DA39B6-1C0E-4DDF-A59C-23D7549A48BE}" type="parTrans" cxnId="{4EC5060E-0E37-43BC-B781-3197E05B48FA}">
      <dgm:prSet/>
      <dgm:spPr/>
      <dgm:t>
        <a:bodyPr/>
        <a:lstStyle/>
        <a:p>
          <a:endParaRPr lang="ru-RU"/>
        </a:p>
      </dgm:t>
    </dgm:pt>
    <dgm:pt modelId="{6B6B6007-2392-4DA3-89F5-45679D999BE5}" type="sibTrans" cxnId="{4EC5060E-0E37-43BC-B781-3197E05B48FA}">
      <dgm:prSet/>
      <dgm:spPr/>
      <dgm:t>
        <a:bodyPr/>
        <a:lstStyle/>
        <a:p>
          <a:endParaRPr lang="ru-RU"/>
        </a:p>
      </dgm:t>
    </dgm:pt>
    <dgm:pt modelId="{B0EB2D1E-D3D9-420D-A12C-D5EBA6643350}">
      <dgm:prSet phldrT="[Текст]"/>
      <dgm:spPr/>
      <dgm:t>
        <a:bodyPr/>
        <a:lstStyle/>
        <a:p>
          <a:r>
            <a:rPr lang="ru-RU" dirty="0"/>
            <a:t>Растормаживание (провокация) речи</a:t>
          </a:r>
        </a:p>
      </dgm:t>
    </dgm:pt>
    <dgm:pt modelId="{CB00C918-6798-48D9-8605-DA40F5FE741B}" type="parTrans" cxnId="{246D46F8-73CB-478C-8AE3-44EB59351B1D}">
      <dgm:prSet/>
      <dgm:spPr/>
      <dgm:t>
        <a:bodyPr/>
        <a:lstStyle/>
        <a:p>
          <a:endParaRPr lang="ru-RU"/>
        </a:p>
      </dgm:t>
    </dgm:pt>
    <dgm:pt modelId="{15908AE0-C951-41BF-B379-18D2FFB13263}" type="sibTrans" cxnId="{246D46F8-73CB-478C-8AE3-44EB59351B1D}">
      <dgm:prSet/>
      <dgm:spPr/>
      <dgm:t>
        <a:bodyPr/>
        <a:lstStyle/>
        <a:p>
          <a:endParaRPr lang="ru-RU"/>
        </a:p>
      </dgm:t>
    </dgm:pt>
    <dgm:pt modelId="{753B6939-0D06-4145-BC64-52A54E3185BD}">
      <dgm:prSet phldrT="[Текст]"/>
      <dgm:spPr/>
      <dgm:t>
        <a:bodyPr/>
        <a:lstStyle/>
        <a:p>
          <a:r>
            <a:rPr lang="ru-RU" dirty="0"/>
            <a:t>Расширение, обогащение и осмысление высказываний</a:t>
          </a:r>
        </a:p>
      </dgm:t>
    </dgm:pt>
    <dgm:pt modelId="{05683EEE-E080-4A21-AC0C-B3BDC6AD5D5E}" type="parTrans" cxnId="{2BFBC542-69BF-4A40-AF58-1F43F7A2B5B8}">
      <dgm:prSet/>
      <dgm:spPr/>
      <dgm:t>
        <a:bodyPr/>
        <a:lstStyle/>
        <a:p>
          <a:endParaRPr lang="ru-RU"/>
        </a:p>
      </dgm:t>
    </dgm:pt>
    <dgm:pt modelId="{24E93F3A-5A32-47F3-8C8E-61D1DE583FA0}" type="sibTrans" cxnId="{2BFBC542-69BF-4A40-AF58-1F43F7A2B5B8}">
      <dgm:prSet/>
      <dgm:spPr/>
      <dgm:t>
        <a:bodyPr/>
        <a:lstStyle/>
        <a:p>
          <a:endParaRPr lang="ru-RU"/>
        </a:p>
      </dgm:t>
    </dgm:pt>
    <dgm:pt modelId="{6421CA92-298C-4030-A15D-1A99352BC996}">
      <dgm:prSet phldrT="[Текст]"/>
      <dgm:spPr/>
      <dgm:t>
        <a:bodyPr/>
        <a:lstStyle/>
        <a:p>
          <a:r>
            <a:rPr lang="ru-RU" dirty="0"/>
            <a:t>Классическая логопедическая работа</a:t>
          </a:r>
        </a:p>
      </dgm:t>
    </dgm:pt>
    <dgm:pt modelId="{22EAF77E-E2B1-4C1B-B03A-4E9D96B0DFC3}" type="parTrans" cxnId="{AC5931B3-E08A-4FFB-A368-9D4D4E3EAEF1}">
      <dgm:prSet/>
      <dgm:spPr/>
      <dgm:t>
        <a:bodyPr/>
        <a:lstStyle/>
        <a:p>
          <a:endParaRPr lang="ru-RU"/>
        </a:p>
      </dgm:t>
    </dgm:pt>
    <dgm:pt modelId="{A2CF48F5-5606-4DC3-9D63-F10E66E3432D}" type="sibTrans" cxnId="{AC5931B3-E08A-4FFB-A368-9D4D4E3EAEF1}">
      <dgm:prSet/>
      <dgm:spPr/>
      <dgm:t>
        <a:bodyPr/>
        <a:lstStyle/>
        <a:p>
          <a:endParaRPr lang="ru-RU"/>
        </a:p>
      </dgm:t>
    </dgm:pt>
    <dgm:pt modelId="{936901A6-1355-45E7-A50E-657A834BC424}" type="pres">
      <dgm:prSet presAssocID="{5D2E12B3-87EC-48B8-BF57-171F2AB0CA4B}" presName="linear" presStyleCnt="0">
        <dgm:presLayoutVars>
          <dgm:dir/>
          <dgm:animLvl val="lvl"/>
          <dgm:resizeHandles val="exact"/>
        </dgm:presLayoutVars>
      </dgm:prSet>
      <dgm:spPr/>
    </dgm:pt>
    <dgm:pt modelId="{32E2F316-6609-47EC-BFE8-4172046EC75D}" type="pres">
      <dgm:prSet presAssocID="{B59C03DE-9873-4F67-ACDA-A5DC145B712B}" presName="parentLin" presStyleCnt="0"/>
      <dgm:spPr/>
    </dgm:pt>
    <dgm:pt modelId="{76518D4A-C69E-419C-85F5-FF2CBBD338EC}" type="pres">
      <dgm:prSet presAssocID="{B59C03DE-9873-4F67-ACDA-A5DC145B712B}" presName="parentLeftMargin" presStyleLbl="node1" presStyleIdx="0" presStyleCnt="4"/>
      <dgm:spPr/>
    </dgm:pt>
    <dgm:pt modelId="{FED908E4-F376-4897-9051-69EC173F39D8}" type="pres">
      <dgm:prSet presAssocID="{B59C03DE-9873-4F67-ACDA-A5DC145B712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A552847-7380-4C97-9F64-9375CCDAD8D9}" type="pres">
      <dgm:prSet presAssocID="{B59C03DE-9873-4F67-ACDA-A5DC145B712B}" presName="negativeSpace" presStyleCnt="0"/>
      <dgm:spPr/>
    </dgm:pt>
    <dgm:pt modelId="{C059330F-6D7B-4CEB-BDAB-9C7471DD303A}" type="pres">
      <dgm:prSet presAssocID="{B59C03DE-9873-4F67-ACDA-A5DC145B712B}" presName="childText" presStyleLbl="conFgAcc1" presStyleIdx="0" presStyleCnt="4">
        <dgm:presLayoutVars>
          <dgm:bulletEnabled val="1"/>
        </dgm:presLayoutVars>
      </dgm:prSet>
      <dgm:spPr/>
    </dgm:pt>
    <dgm:pt modelId="{B8717788-8C1F-48E9-935E-E47094A99CB2}" type="pres">
      <dgm:prSet presAssocID="{6B6B6007-2392-4DA3-89F5-45679D999BE5}" presName="spaceBetweenRectangles" presStyleCnt="0"/>
      <dgm:spPr/>
    </dgm:pt>
    <dgm:pt modelId="{4B589613-9EF3-449D-B4A7-2677F94F7434}" type="pres">
      <dgm:prSet presAssocID="{B0EB2D1E-D3D9-420D-A12C-D5EBA6643350}" presName="parentLin" presStyleCnt="0"/>
      <dgm:spPr/>
    </dgm:pt>
    <dgm:pt modelId="{6BCFA87A-4732-4519-A5F5-BC1261BD1525}" type="pres">
      <dgm:prSet presAssocID="{B0EB2D1E-D3D9-420D-A12C-D5EBA6643350}" presName="parentLeftMargin" presStyleLbl="node1" presStyleIdx="0" presStyleCnt="4"/>
      <dgm:spPr/>
    </dgm:pt>
    <dgm:pt modelId="{FC606094-0FCF-4EF7-986F-5AD8540E21C1}" type="pres">
      <dgm:prSet presAssocID="{B0EB2D1E-D3D9-420D-A12C-D5EBA664335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1DE65756-2A93-46A6-A067-C1516ED283DF}" type="pres">
      <dgm:prSet presAssocID="{B0EB2D1E-D3D9-420D-A12C-D5EBA6643350}" presName="negativeSpace" presStyleCnt="0"/>
      <dgm:spPr/>
    </dgm:pt>
    <dgm:pt modelId="{9F11E092-A7D0-4174-89BA-C49151B85586}" type="pres">
      <dgm:prSet presAssocID="{B0EB2D1E-D3D9-420D-A12C-D5EBA6643350}" presName="childText" presStyleLbl="conFgAcc1" presStyleIdx="1" presStyleCnt="4">
        <dgm:presLayoutVars>
          <dgm:bulletEnabled val="1"/>
        </dgm:presLayoutVars>
      </dgm:prSet>
      <dgm:spPr/>
    </dgm:pt>
    <dgm:pt modelId="{8A2457DC-E63C-4DBC-B354-033D1D1EAB4F}" type="pres">
      <dgm:prSet presAssocID="{15908AE0-C951-41BF-B379-18D2FFB13263}" presName="spaceBetweenRectangles" presStyleCnt="0"/>
      <dgm:spPr/>
    </dgm:pt>
    <dgm:pt modelId="{1ACD65F3-52BE-4A97-BA66-5D75B08631EF}" type="pres">
      <dgm:prSet presAssocID="{753B6939-0D06-4145-BC64-52A54E3185BD}" presName="parentLin" presStyleCnt="0"/>
      <dgm:spPr/>
    </dgm:pt>
    <dgm:pt modelId="{81530984-4D01-4188-ABC6-D11C8108AD37}" type="pres">
      <dgm:prSet presAssocID="{753B6939-0D06-4145-BC64-52A54E3185BD}" presName="parentLeftMargin" presStyleLbl="node1" presStyleIdx="1" presStyleCnt="4"/>
      <dgm:spPr/>
    </dgm:pt>
    <dgm:pt modelId="{E22645EC-F8C2-400D-8B78-E41FFB1D345B}" type="pres">
      <dgm:prSet presAssocID="{753B6939-0D06-4145-BC64-52A54E3185BD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27B50C8-504F-4E74-BB44-70FC29435D8A}" type="pres">
      <dgm:prSet presAssocID="{753B6939-0D06-4145-BC64-52A54E3185BD}" presName="negativeSpace" presStyleCnt="0"/>
      <dgm:spPr/>
    </dgm:pt>
    <dgm:pt modelId="{D0618080-64F4-44D3-9533-3C55F99633FE}" type="pres">
      <dgm:prSet presAssocID="{753B6939-0D06-4145-BC64-52A54E3185BD}" presName="childText" presStyleLbl="conFgAcc1" presStyleIdx="2" presStyleCnt="4">
        <dgm:presLayoutVars>
          <dgm:bulletEnabled val="1"/>
        </dgm:presLayoutVars>
      </dgm:prSet>
      <dgm:spPr/>
    </dgm:pt>
    <dgm:pt modelId="{9DF94402-549A-4199-BAED-EF6403D776A9}" type="pres">
      <dgm:prSet presAssocID="{24E93F3A-5A32-47F3-8C8E-61D1DE583FA0}" presName="spaceBetweenRectangles" presStyleCnt="0"/>
      <dgm:spPr/>
    </dgm:pt>
    <dgm:pt modelId="{70774A1B-644F-4C1B-B327-86C8FBAE9310}" type="pres">
      <dgm:prSet presAssocID="{6421CA92-298C-4030-A15D-1A99352BC996}" presName="parentLin" presStyleCnt="0"/>
      <dgm:spPr/>
    </dgm:pt>
    <dgm:pt modelId="{7FF524ED-3696-4784-AFF3-3BA0E7FCF385}" type="pres">
      <dgm:prSet presAssocID="{6421CA92-298C-4030-A15D-1A99352BC996}" presName="parentLeftMargin" presStyleLbl="node1" presStyleIdx="2" presStyleCnt="4"/>
      <dgm:spPr/>
    </dgm:pt>
    <dgm:pt modelId="{1F74ED4F-1680-47DA-8A76-D5CEB2DE6213}" type="pres">
      <dgm:prSet presAssocID="{6421CA92-298C-4030-A15D-1A99352BC996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D19F65CF-F2D8-44E3-9F37-91D253D917FC}" type="pres">
      <dgm:prSet presAssocID="{6421CA92-298C-4030-A15D-1A99352BC996}" presName="negativeSpace" presStyleCnt="0"/>
      <dgm:spPr/>
    </dgm:pt>
    <dgm:pt modelId="{7825AC0B-192D-47EE-A964-B99CC801DE4E}" type="pres">
      <dgm:prSet presAssocID="{6421CA92-298C-4030-A15D-1A99352BC99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EC5060E-0E37-43BC-B781-3197E05B48FA}" srcId="{5D2E12B3-87EC-48B8-BF57-171F2AB0CA4B}" destId="{B59C03DE-9873-4F67-ACDA-A5DC145B712B}" srcOrd="0" destOrd="0" parTransId="{15DA39B6-1C0E-4DDF-A59C-23D7549A48BE}" sibTransId="{6B6B6007-2392-4DA3-89F5-45679D999BE5}"/>
    <dgm:cxn modelId="{24A78A2A-AD81-443E-83F6-8127AC6752D0}" type="presOf" srcId="{6421CA92-298C-4030-A15D-1A99352BC996}" destId="{7FF524ED-3696-4784-AFF3-3BA0E7FCF385}" srcOrd="0" destOrd="0" presId="urn:microsoft.com/office/officeart/2005/8/layout/list1"/>
    <dgm:cxn modelId="{9181ED38-2DAD-43F8-B313-F4D57789EB24}" type="presOf" srcId="{B59C03DE-9873-4F67-ACDA-A5DC145B712B}" destId="{FED908E4-F376-4897-9051-69EC173F39D8}" srcOrd="1" destOrd="0" presId="urn:microsoft.com/office/officeart/2005/8/layout/list1"/>
    <dgm:cxn modelId="{EFF2005E-EF39-4425-8618-E8BE5F2E895B}" type="presOf" srcId="{5D2E12B3-87EC-48B8-BF57-171F2AB0CA4B}" destId="{936901A6-1355-45E7-A50E-657A834BC424}" srcOrd="0" destOrd="0" presId="urn:microsoft.com/office/officeart/2005/8/layout/list1"/>
    <dgm:cxn modelId="{E224435E-9E80-43E0-AF38-4EAACC9F957F}" type="presOf" srcId="{B59C03DE-9873-4F67-ACDA-A5DC145B712B}" destId="{76518D4A-C69E-419C-85F5-FF2CBBD338EC}" srcOrd="0" destOrd="0" presId="urn:microsoft.com/office/officeart/2005/8/layout/list1"/>
    <dgm:cxn modelId="{2BFBC542-69BF-4A40-AF58-1F43F7A2B5B8}" srcId="{5D2E12B3-87EC-48B8-BF57-171F2AB0CA4B}" destId="{753B6939-0D06-4145-BC64-52A54E3185BD}" srcOrd="2" destOrd="0" parTransId="{05683EEE-E080-4A21-AC0C-B3BDC6AD5D5E}" sibTransId="{24E93F3A-5A32-47F3-8C8E-61D1DE583FA0}"/>
    <dgm:cxn modelId="{010A47B2-052B-4A1F-B0D2-35BF10D4DA30}" type="presOf" srcId="{B0EB2D1E-D3D9-420D-A12C-D5EBA6643350}" destId="{6BCFA87A-4732-4519-A5F5-BC1261BD1525}" srcOrd="0" destOrd="0" presId="urn:microsoft.com/office/officeart/2005/8/layout/list1"/>
    <dgm:cxn modelId="{AC5931B3-E08A-4FFB-A368-9D4D4E3EAEF1}" srcId="{5D2E12B3-87EC-48B8-BF57-171F2AB0CA4B}" destId="{6421CA92-298C-4030-A15D-1A99352BC996}" srcOrd="3" destOrd="0" parTransId="{22EAF77E-E2B1-4C1B-B03A-4E9D96B0DFC3}" sibTransId="{A2CF48F5-5606-4DC3-9D63-F10E66E3432D}"/>
    <dgm:cxn modelId="{82F919B8-F378-401D-9369-45FACD754211}" type="presOf" srcId="{753B6939-0D06-4145-BC64-52A54E3185BD}" destId="{81530984-4D01-4188-ABC6-D11C8108AD37}" srcOrd="0" destOrd="0" presId="urn:microsoft.com/office/officeart/2005/8/layout/list1"/>
    <dgm:cxn modelId="{7E48B8B9-86D4-4DFD-9C09-D3A027159E5B}" type="presOf" srcId="{6421CA92-298C-4030-A15D-1A99352BC996}" destId="{1F74ED4F-1680-47DA-8A76-D5CEB2DE6213}" srcOrd="1" destOrd="0" presId="urn:microsoft.com/office/officeart/2005/8/layout/list1"/>
    <dgm:cxn modelId="{FEFCCCF0-A7DE-4687-AB41-07D926886A9F}" type="presOf" srcId="{753B6939-0D06-4145-BC64-52A54E3185BD}" destId="{E22645EC-F8C2-400D-8B78-E41FFB1D345B}" srcOrd="1" destOrd="0" presId="urn:microsoft.com/office/officeart/2005/8/layout/list1"/>
    <dgm:cxn modelId="{46693EF2-5987-420C-AB8C-FBAD26431448}" type="presOf" srcId="{B0EB2D1E-D3D9-420D-A12C-D5EBA6643350}" destId="{FC606094-0FCF-4EF7-986F-5AD8540E21C1}" srcOrd="1" destOrd="0" presId="urn:microsoft.com/office/officeart/2005/8/layout/list1"/>
    <dgm:cxn modelId="{246D46F8-73CB-478C-8AE3-44EB59351B1D}" srcId="{5D2E12B3-87EC-48B8-BF57-171F2AB0CA4B}" destId="{B0EB2D1E-D3D9-420D-A12C-D5EBA6643350}" srcOrd="1" destOrd="0" parTransId="{CB00C918-6798-48D9-8605-DA40F5FE741B}" sibTransId="{15908AE0-C951-41BF-B379-18D2FFB13263}"/>
    <dgm:cxn modelId="{B5609C60-9DC9-4076-8F25-AA7E3FCFEAB8}" type="presParOf" srcId="{936901A6-1355-45E7-A50E-657A834BC424}" destId="{32E2F316-6609-47EC-BFE8-4172046EC75D}" srcOrd="0" destOrd="0" presId="urn:microsoft.com/office/officeart/2005/8/layout/list1"/>
    <dgm:cxn modelId="{99F4F272-C142-49C7-B653-FE5A115DE623}" type="presParOf" srcId="{32E2F316-6609-47EC-BFE8-4172046EC75D}" destId="{76518D4A-C69E-419C-85F5-FF2CBBD338EC}" srcOrd="0" destOrd="0" presId="urn:microsoft.com/office/officeart/2005/8/layout/list1"/>
    <dgm:cxn modelId="{D69DFA90-7E27-4A79-B3C8-50C3F9659E8A}" type="presParOf" srcId="{32E2F316-6609-47EC-BFE8-4172046EC75D}" destId="{FED908E4-F376-4897-9051-69EC173F39D8}" srcOrd="1" destOrd="0" presId="urn:microsoft.com/office/officeart/2005/8/layout/list1"/>
    <dgm:cxn modelId="{1DEC3A82-2399-4AAF-A998-32D6478F4B2E}" type="presParOf" srcId="{936901A6-1355-45E7-A50E-657A834BC424}" destId="{3A552847-7380-4C97-9F64-9375CCDAD8D9}" srcOrd="1" destOrd="0" presId="urn:microsoft.com/office/officeart/2005/8/layout/list1"/>
    <dgm:cxn modelId="{198C97A3-91AF-4113-AF8E-AE035EEBAFF8}" type="presParOf" srcId="{936901A6-1355-45E7-A50E-657A834BC424}" destId="{C059330F-6D7B-4CEB-BDAB-9C7471DD303A}" srcOrd="2" destOrd="0" presId="urn:microsoft.com/office/officeart/2005/8/layout/list1"/>
    <dgm:cxn modelId="{201A0B9B-6769-45C2-9C25-A433BECE4359}" type="presParOf" srcId="{936901A6-1355-45E7-A50E-657A834BC424}" destId="{B8717788-8C1F-48E9-935E-E47094A99CB2}" srcOrd="3" destOrd="0" presId="urn:microsoft.com/office/officeart/2005/8/layout/list1"/>
    <dgm:cxn modelId="{352AD2A5-B42E-4B9B-9873-D4EB76548EAC}" type="presParOf" srcId="{936901A6-1355-45E7-A50E-657A834BC424}" destId="{4B589613-9EF3-449D-B4A7-2677F94F7434}" srcOrd="4" destOrd="0" presId="urn:microsoft.com/office/officeart/2005/8/layout/list1"/>
    <dgm:cxn modelId="{209855B9-E7DB-4E3C-A796-CB58C79B5371}" type="presParOf" srcId="{4B589613-9EF3-449D-B4A7-2677F94F7434}" destId="{6BCFA87A-4732-4519-A5F5-BC1261BD1525}" srcOrd="0" destOrd="0" presId="urn:microsoft.com/office/officeart/2005/8/layout/list1"/>
    <dgm:cxn modelId="{4F2CF6AA-145B-4746-AC6A-8003AAA3DEDC}" type="presParOf" srcId="{4B589613-9EF3-449D-B4A7-2677F94F7434}" destId="{FC606094-0FCF-4EF7-986F-5AD8540E21C1}" srcOrd="1" destOrd="0" presId="urn:microsoft.com/office/officeart/2005/8/layout/list1"/>
    <dgm:cxn modelId="{DB79DB55-9DAB-4F69-9FF1-7D9A5C6F9273}" type="presParOf" srcId="{936901A6-1355-45E7-A50E-657A834BC424}" destId="{1DE65756-2A93-46A6-A067-C1516ED283DF}" srcOrd="5" destOrd="0" presId="urn:microsoft.com/office/officeart/2005/8/layout/list1"/>
    <dgm:cxn modelId="{E8ED169E-1642-40DD-B15B-870B95152C9A}" type="presParOf" srcId="{936901A6-1355-45E7-A50E-657A834BC424}" destId="{9F11E092-A7D0-4174-89BA-C49151B85586}" srcOrd="6" destOrd="0" presId="urn:microsoft.com/office/officeart/2005/8/layout/list1"/>
    <dgm:cxn modelId="{437C6DBF-A398-41CD-900E-E45F3A49BCC2}" type="presParOf" srcId="{936901A6-1355-45E7-A50E-657A834BC424}" destId="{8A2457DC-E63C-4DBC-B354-033D1D1EAB4F}" srcOrd="7" destOrd="0" presId="urn:microsoft.com/office/officeart/2005/8/layout/list1"/>
    <dgm:cxn modelId="{4909A069-3FAA-42CD-A4D9-65E740CAF786}" type="presParOf" srcId="{936901A6-1355-45E7-A50E-657A834BC424}" destId="{1ACD65F3-52BE-4A97-BA66-5D75B08631EF}" srcOrd="8" destOrd="0" presId="urn:microsoft.com/office/officeart/2005/8/layout/list1"/>
    <dgm:cxn modelId="{CA2AA82C-FF47-43F2-BA9C-D403A1052513}" type="presParOf" srcId="{1ACD65F3-52BE-4A97-BA66-5D75B08631EF}" destId="{81530984-4D01-4188-ABC6-D11C8108AD37}" srcOrd="0" destOrd="0" presId="urn:microsoft.com/office/officeart/2005/8/layout/list1"/>
    <dgm:cxn modelId="{63D8232F-C75E-4634-9590-6DC5A3943B62}" type="presParOf" srcId="{1ACD65F3-52BE-4A97-BA66-5D75B08631EF}" destId="{E22645EC-F8C2-400D-8B78-E41FFB1D345B}" srcOrd="1" destOrd="0" presId="urn:microsoft.com/office/officeart/2005/8/layout/list1"/>
    <dgm:cxn modelId="{8099E4D7-33F1-4815-85DB-1A2FD3EEDA02}" type="presParOf" srcId="{936901A6-1355-45E7-A50E-657A834BC424}" destId="{D27B50C8-504F-4E74-BB44-70FC29435D8A}" srcOrd="9" destOrd="0" presId="urn:microsoft.com/office/officeart/2005/8/layout/list1"/>
    <dgm:cxn modelId="{831D94AE-9024-49F2-AA58-DFEA96D5941A}" type="presParOf" srcId="{936901A6-1355-45E7-A50E-657A834BC424}" destId="{D0618080-64F4-44D3-9533-3C55F99633FE}" srcOrd="10" destOrd="0" presId="urn:microsoft.com/office/officeart/2005/8/layout/list1"/>
    <dgm:cxn modelId="{86EBEE21-2DB5-4B4A-A370-3A6F35548A31}" type="presParOf" srcId="{936901A6-1355-45E7-A50E-657A834BC424}" destId="{9DF94402-549A-4199-BAED-EF6403D776A9}" srcOrd="11" destOrd="0" presId="urn:microsoft.com/office/officeart/2005/8/layout/list1"/>
    <dgm:cxn modelId="{8E5D7835-670C-44A0-AD00-7321D56CE30F}" type="presParOf" srcId="{936901A6-1355-45E7-A50E-657A834BC424}" destId="{70774A1B-644F-4C1B-B327-86C8FBAE9310}" srcOrd="12" destOrd="0" presId="urn:microsoft.com/office/officeart/2005/8/layout/list1"/>
    <dgm:cxn modelId="{6A2150DA-130E-4106-90F3-C245E07D47C5}" type="presParOf" srcId="{70774A1B-644F-4C1B-B327-86C8FBAE9310}" destId="{7FF524ED-3696-4784-AFF3-3BA0E7FCF385}" srcOrd="0" destOrd="0" presId="urn:microsoft.com/office/officeart/2005/8/layout/list1"/>
    <dgm:cxn modelId="{C3A54E45-134E-4BF4-8E93-7B87B51A691D}" type="presParOf" srcId="{70774A1B-644F-4C1B-B327-86C8FBAE9310}" destId="{1F74ED4F-1680-47DA-8A76-D5CEB2DE6213}" srcOrd="1" destOrd="0" presId="urn:microsoft.com/office/officeart/2005/8/layout/list1"/>
    <dgm:cxn modelId="{D3AC83AE-C0B3-4707-AE80-CDDBC2DFD55C}" type="presParOf" srcId="{936901A6-1355-45E7-A50E-657A834BC424}" destId="{D19F65CF-F2D8-44E3-9F37-91D253D917FC}" srcOrd="13" destOrd="0" presId="urn:microsoft.com/office/officeart/2005/8/layout/list1"/>
    <dgm:cxn modelId="{9D69B76A-974E-4087-B9E7-21E4CF7846E8}" type="presParOf" srcId="{936901A6-1355-45E7-A50E-657A834BC424}" destId="{7825AC0B-192D-47EE-A964-B99CC801DE4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D4F250-58F4-4DCC-85F8-6617F3A636B8}" type="doc">
      <dgm:prSet loTypeId="urn:microsoft.com/office/officeart/2005/8/layout/vList3" loCatId="list" qsTypeId="urn:microsoft.com/office/officeart/2005/8/quickstyle/3d1" qsCatId="3D" csTypeId="urn:microsoft.com/office/officeart/2005/8/colors/colorful4" csCatId="colorful" phldr="1"/>
      <dgm:spPr/>
    </dgm:pt>
    <dgm:pt modelId="{15F8CFC5-6D88-4982-B187-4357462F48D5}">
      <dgm:prSet phldrT="[Текст]"/>
      <dgm:spPr/>
      <dgm:t>
        <a:bodyPr/>
        <a:lstStyle/>
        <a:p>
          <a:r>
            <a:rPr lang="ru-RU" dirty="0"/>
            <a:t>Комментарий носит эпизодический характер и связан с стереотипными интересами ребенка</a:t>
          </a:r>
        </a:p>
      </dgm:t>
    </dgm:pt>
    <dgm:pt modelId="{FBACC764-B07D-417E-84C6-E8C8A0E9A820}" type="parTrans" cxnId="{201B2E05-67DC-4D52-BA19-2AA57892B4E9}">
      <dgm:prSet/>
      <dgm:spPr/>
      <dgm:t>
        <a:bodyPr/>
        <a:lstStyle/>
        <a:p>
          <a:endParaRPr lang="ru-RU"/>
        </a:p>
      </dgm:t>
    </dgm:pt>
    <dgm:pt modelId="{1D9C55D7-3C18-4173-871B-D93EFF6D83BB}" type="sibTrans" cxnId="{201B2E05-67DC-4D52-BA19-2AA57892B4E9}">
      <dgm:prSet/>
      <dgm:spPr/>
      <dgm:t>
        <a:bodyPr/>
        <a:lstStyle/>
        <a:p>
          <a:endParaRPr lang="ru-RU"/>
        </a:p>
      </dgm:t>
    </dgm:pt>
    <dgm:pt modelId="{66E64129-64A9-42B1-8C30-4A889CA040FC}">
      <dgm:prSet phldrT="[Текст]"/>
      <dgm:spPr/>
      <dgm:t>
        <a:bodyPr/>
        <a:lstStyle/>
        <a:p>
          <a:r>
            <a:rPr lang="ru-RU" dirty="0"/>
            <a:t>Комментарий нейтральный, обстоятельный,  со множеством деталей</a:t>
          </a:r>
        </a:p>
      </dgm:t>
    </dgm:pt>
    <dgm:pt modelId="{111918BC-C9A5-4A69-BDDA-078D2A26576B}" type="parTrans" cxnId="{CB653274-1EC4-4A8A-A8EF-9FF0DD49D5A6}">
      <dgm:prSet/>
      <dgm:spPr/>
      <dgm:t>
        <a:bodyPr/>
        <a:lstStyle/>
        <a:p>
          <a:endParaRPr lang="ru-RU"/>
        </a:p>
      </dgm:t>
    </dgm:pt>
    <dgm:pt modelId="{BCBBD114-7A9E-4993-A791-D8FD3229933F}" type="sibTrans" cxnId="{CB653274-1EC4-4A8A-A8EF-9FF0DD49D5A6}">
      <dgm:prSet/>
      <dgm:spPr/>
      <dgm:t>
        <a:bodyPr/>
        <a:lstStyle/>
        <a:p>
          <a:endParaRPr lang="ru-RU"/>
        </a:p>
      </dgm:t>
    </dgm:pt>
    <dgm:pt modelId="{28553F54-CBC2-4538-A995-37CED2B2F2B0}">
      <dgm:prSet phldrT="[Текст]"/>
      <dgm:spPr/>
      <dgm:t>
        <a:bodyPr/>
        <a:lstStyle/>
        <a:p>
          <a:r>
            <a:rPr lang="ru-RU" dirty="0"/>
            <a:t>Развернутый эмоциональный комментарий со множеством деталей</a:t>
          </a:r>
        </a:p>
      </dgm:t>
    </dgm:pt>
    <dgm:pt modelId="{EC6A830E-3D30-409F-8F1A-2894F9339C8E}" type="sibTrans" cxnId="{995EC72A-8F3E-41DF-852B-6E323899A63A}">
      <dgm:prSet/>
      <dgm:spPr/>
      <dgm:t>
        <a:bodyPr/>
        <a:lstStyle/>
        <a:p>
          <a:endParaRPr lang="ru-RU"/>
        </a:p>
      </dgm:t>
    </dgm:pt>
    <dgm:pt modelId="{F8298C5B-55F3-45E7-A37E-E2739A216536}" type="parTrans" cxnId="{995EC72A-8F3E-41DF-852B-6E323899A63A}">
      <dgm:prSet/>
      <dgm:spPr/>
      <dgm:t>
        <a:bodyPr/>
        <a:lstStyle/>
        <a:p>
          <a:endParaRPr lang="ru-RU"/>
        </a:p>
      </dgm:t>
    </dgm:pt>
    <dgm:pt modelId="{9B344807-DD9A-4F14-9D50-F6E465F356D3}">
      <dgm:prSet phldrT="[Текст]"/>
      <dgm:spPr/>
      <dgm:t>
        <a:bodyPr/>
        <a:lstStyle/>
        <a:p>
          <a:r>
            <a:rPr lang="ru-RU" dirty="0"/>
            <a:t>Комментарий исключает слова с ярким негативным значением </a:t>
          </a:r>
        </a:p>
      </dgm:t>
    </dgm:pt>
    <dgm:pt modelId="{CF33E754-1EAC-41C5-AB04-6C3A7207A986}" type="sibTrans" cxnId="{8781CC0F-7842-42A4-9487-0E7664906E7C}">
      <dgm:prSet/>
      <dgm:spPr/>
      <dgm:t>
        <a:bodyPr/>
        <a:lstStyle/>
        <a:p>
          <a:endParaRPr lang="ru-RU"/>
        </a:p>
      </dgm:t>
    </dgm:pt>
    <dgm:pt modelId="{313B1268-B6E9-4067-96AE-AA891BDB92C9}" type="parTrans" cxnId="{8781CC0F-7842-42A4-9487-0E7664906E7C}">
      <dgm:prSet/>
      <dgm:spPr/>
      <dgm:t>
        <a:bodyPr/>
        <a:lstStyle/>
        <a:p>
          <a:endParaRPr lang="ru-RU"/>
        </a:p>
      </dgm:t>
    </dgm:pt>
    <dgm:pt modelId="{AD5FE41C-578F-4588-888F-59CEEF6EB8AD}" type="pres">
      <dgm:prSet presAssocID="{D9D4F250-58F4-4DCC-85F8-6617F3A636B8}" presName="linearFlow" presStyleCnt="0">
        <dgm:presLayoutVars>
          <dgm:dir/>
          <dgm:resizeHandles val="exact"/>
        </dgm:presLayoutVars>
      </dgm:prSet>
      <dgm:spPr/>
    </dgm:pt>
    <dgm:pt modelId="{CC49F3E5-9B61-4219-AF18-69B50BFBD43B}" type="pres">
      <dgm:prSet presAssocID="{28553F54-CBC2-4538-A995-37CED2B2F2B0}" presName="composite" presStyleCnt="0"/>
      <dgm:spPr/>
    </dgm:pt>
    <dgm:pt modelId="{B8A09CCB-5CD0-47CE-8425-F814DDB7EFAA}" type="pres">
      <dgm:prSet presAssocID="{28553F54-CBC2-4538-A995-37CED2B2F2B0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77A5ED89-9FD1-4954-9187-57FF634C9A60}" type="pres">
      <dgm:prSet presAssocID="{28553F54-CBC2-4538-A995-37CED2B2F2B0}" presName="txShp" presStyleLbl="node1" presStyleIdx="0" presStyleCnt="4">
        <dgm:presLayoutVars>
          <dgm:bulletEnabled val="1"/>
        </dgm:presLayoutVars>
      </dgm:prSet>
      <dgm:spPr/>
    </dgm:pt>
    <dgm:pt modelId="{FA158D82-09CA-4180-B7C4-E66ECF950C3D}" type="pres">
      <dgm:prSet presAssocID="{EC6A830E-3D30-409F-8F1A-2894F9339C8E}" presName="spacing" presStyleCnt="0"/>
      <dgm:spPr/>
    </dgm:pt>
    <dgm:pt modelId="{0ED741B2-99D7-4C61-9390-4E15B5120427}" type="pres">
      <dgm:prSet presAssocID="{9B344807-DD9A-4F14-9D50-F6E465F356D3}" presName="composite" presStyleCnt="0"/>
      <dgm:spPr/>
    </dgm:pt>
    <dgm:pt modelId="{7F98239F-9047-467A-9F0E-A719DD77BE37}" type="pres">
      <dgm:prSet presAssocID="{9B344807-DD9A-4F14-9D50-F6E465F356D3}" presName="imgShp" presStyleLbl="fgImgPlac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6000" r="-6000"/>
          </a:stretch>
        </a:blipFill>
      </dgm:spPr>
    </dgm:pt>
    <dgm:pt modelId="{8F69B1B9-059B-4BC3-A0A8-FE2384A276A7}" type="pres">
      <dgm:prSet presAssocID="{9B344807-DD9A-4F14-9D50-F6E465F356D3}" presName="txShp" presStyleLbl="node1" presStyleIdx="1" presStyleCnt="4">
        <dgm:presLayoutVars>
          <dgm:bulletEnabled val="1"/>
        </dgm:presLayoutVars>
      </dgm:prSet>
      <dgm:spPr/>
    </dgm:pt>
    <dgm:pt modelId="{A1155F0B-9472-4682-95B8-4E3FCA617EFA}" type="pres">
      <dgm:prSet presAssocID="{CF33E754-1EAC-41C5-AB04-6C3A7207A986}" presName="spacing" presStyleCnt="0"/>
      <dgm:spPr/>
    </dgm:pt>
    <dgm:pt modelId="{5692C2CA-55CA-44EF-8DE7-F3CE93A4E83C}" type="pres">
      <dgm:prSet presAssocID="{15F8CFC5-6D88-4982-B187-4357462F48D5}" presName="composite" presStyleCnt="0"/>
      <dgm:spPr/>
    </dgm:pt>
    <dgm:pt modelId="{5A5D5379-6487-4A65-B0E0-FA4B15846970}" type="pres">
      <dgm:prSet presAssocID="{15F8CFC5-6D88-4982-B187-4357462F48D5}" presName="imgShp" presStyleLbl="fgImgPlac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20000" b="-20000"/>
          </a:stretch>
        </a:blipFill>
      </dgm:spPr>
    </dgm:pt>
    <dgm:pt modelId="{ED2EB7C1-A407-41B7-BD9C-023797F4D2BF}" type="pres">
      <dgm:prSet presAssocID="{15F8CFC5-6D88-4982-B187-4357462F48D5}" presName="txShp" presStyleLbl="node1" presStyleIdx="2" presStyleCnt="4">
        <dgm:presLayoutVars>
          <dgm:bulletEnabled val="1"/>
        </dgm:presLayoutVars>
      </dgm:prSet>
      <dgm:spPr/>
    </dgm:pt>
    <dgm:pt modelId="{E5FEC66D-1070-4588-A5C1-0C2AB8546A04}" type="pres">
      <dgm:prSet presAssocID="{1D9C55D7-3C18-4173-871B-D93EFF6D83BB}" presName="spacing" presStyleCnt="0"/>
      <dgm:spPr/>
    </dgm:pt>
    <dgm:pt modelId="{B1BC216D-2812-4B34-A6A7-9B8D9553B83F}" type="pres">
      <dgm:prSet presAssocID="{66E64129-64A9-42B1-8C30-4A889CA040FC}" presName="composite" presStyleCnt="0"/>
      <dgm:spPr/>
    </dgm:pt>
    <dgm:pt modelId="{DB166E54-4823-4A31-A216-3F0D6A6E0047}" type="pres">
      <dgm:prSet presAssocID="{66E64129-64A9-42B1-8C30-4A889CA040FC}" presName="imgShp" presStyleLbl="fgImgPlac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-23000" b="-23000"/>
          </a:stretch>
        </a:blipFill>
      </dgm:spPr>
    </dgm:pt>
    <dgm:pt modelId="{28954740-2E44-455E-A2A5-4A3CEE049688}" type="pres">
      <dgm:prSet presAssocID="{66E64129-64A9-42B1-8C30-4A889CA040FC}" presName="txShp" presStyleLbl="node1" presStyleIdx="3" presStyleCnt="4">
        <dgm:presLayoutVars>
          <dgm:bulletEnabled val="1"/>
        </dgm:presLayoutVars>
      </dgm:prSet>
      <dgm:spPr/>
    </dgm:pt>
  </dgm:ptLst>
  <dgm:cxnLst>
    <dgm:cxn modelId="{201B2E05-67DC-4D52-BA19-2AA57892B4E9}" srcId="{D9D4F250-58F4-4DCC-85F8-6617F3A636B8}" destId="{15F8CFC5-6D88-4982-B187-4357462F48D5}" srcOrd="2" destOrd="0" parTransId="{FBACC764-B07D-417E-84C6-E8C8A0E9A820}" sibTransId="{1D9C55D7-3C18-4173-871B-D93EFF6D83BB}"/>
    <dgm:cxn modelId="{8781CC0F-7842-42A4-9487-0E7664906E7C}" srcId="{D9D4F250-58F4-4DCC-85F8-6617F3A636B8}" destId="{9B344807-DD9A-4F14-9D50-F6E465F356D3}" srcOrd="1" destOrd="0" parTransId="{313B1268-B6E9-4067-96AE-AA891BDB92C9}" sibTransId="{CF33E754-1EAC-41C5-AB04-6C3A7207A986}"/>
    <dgm:cxn modelId="{CF9A0326-35D4-42C6-8656-7C247A1A5A5C}" type="presOf" srcId="{66E64129-64A9-42B1-8C30-4A889CA040FC}" destId="{28954740-2E44-455E-A2A5-4A3CEE049688}" srcOrd="0" destOrd="0" presId="urn:microsoft.com/office/officeart/2005/8/layout/vList3"/>
    <dgm:cxn modelId="{995EC72A-8F3E-41DF-852B-6E323899A63A}" srcId="{D9D4F250-58F4-4DCC-85F8-6617F3A636B8}" destId="{28553F54-CBC2-4538-A995-37CED2B2F2B0}" srcOrd="0" destOrd="0" parTransId="{F8298C5B-55F3-45E7-A37E-E2739A216536}" sibTransId="{EC6A830E-3D30-409F-8F1A-2894F9339C8E}"/>
    <dgm:cxn modelId="{69533E2B-A77A-4230-BF84-90EB2D18CA27}" type="presOf" srcId="{9B344807-DD9A-4F14-9D50-F6E465F356D3}" destId="{8F69B1B9-059B-4BC3-A0A8-FE2384A276A7}" srcOrd="0" destOrd="0" presId="urn:microsoft.com/office/officeart/2005/8/layout/vList3"/>
    <dgm:cxn modelId="{C918F947-C940-43A7-BF77-A30AC0F62F6B}" type="presOf" srcId="{15F8CFC5-6D88-4982-B187-4357462F48D5}" destId="{ED2EB7C1-A407-41B7-BD9C-023797F4D2BF}" srcOrd="0" destOrd="0" presId="urn:microsoft.com/office/officeart/2005/8/layout/vList3"/>
    <dgm:cxn modelId="{CB653274-1EC4-4A8A-A8EF-9FF0DD49D5A6}" srcId="{D9D4F250-58F4-4DCC-85F8-6617F3A636B8}" destId="{66E64129-64A9-42B1-8C30-4A889CA040FC}" srcOrd="3" destOrd="0" parTransId="{111918BC-C9A5-4A69-BDDA-078D2A26576B}" sibTransId="{BCBBD114-7A9E-4993-A791-D8FD3229933F}"/>
    <dgm:cxn modelId="{62BC3A57-2F68-470D-8319-E8E1206715FA}" type="presOf" srcId="{D9D4F250-58F4-4DCC-85F8-6617F3A636B8}" destId="{AD5FE41C-578F-4588-888F-59CEEF6EB8AD}" srcOrd="0" destOrd="0" presId="urn:microsoft.com/office/officeart/2005/8/layout/vList3"/>
    <dgm:cxn modelId="{E52DB7DE-0061-47F2-9E57-393086BEDC62}" type="presOf" srcId="{28553F54-CBC2-4538-A995-37CED2B2F2B0}" destId="{77A5ED89-9FD1-4954-9187-57FF634C9A60}" srcOrd="0" destOrd="0" presId="urn:microsoft.com/office/officeart/2005/8/layout/vList3"/>
    <dgm:cxn modelId="{C04EFF26-15A0-41AF-ACC1-C1B06D626DB7}" type="presParOf" srcId="{AD5FE41C-578F-4588-888F-59CEEF6EB8AD}" destId="{CC49F3E5-9B61-4219-AF18-69B50BFBD43B}" srcOrd="0" destOrd="0" presId="urn:microsoft.com/office/officeart/2005/8/layout/vList3"/>
    <dgm:cxn modelId="{53BEACE6-1B67-4D8B-87CD-6C9BFD31818B}" type="presParOf" srcId="{CC49F3E5-9B61-4219-AF18-69B50BFBD43B}" destId="{B8A09CCB-5CD0-47CE-8425-F814DDB7EFAA}" srcOrd="0" destOrd="0" presId="urn:microsoft.com/office/officeart/2005/8/layout/vList3"/>
    <dgm:cxn modelId="{04799FE8-41E4-4BA0-B8A6-5F825B743A39}" type="presParOf" srcId="{CC49F3E5-9B61-4219-AF18-69B50BFBD43B}" destId="{77A5ED89-9FD1-4954-9187-57FF634C9A60}" srcOrd="1" destOrd="0" presId="urn:microsoft.com/office/officeart/2005/8/layout/vList3"/>
    <dgm:cxn modelId="{1FEC1136-3200-45E9-9C87-24554A4B8D05}" type="presParOf" srcId="{AD5FE41C-578F-4588-888F-59CEEF6EB8AD}" destId="{FA158D82-09CA-4180-B7C4-E66ECF950C3D}" srcOrd="1" destOrd="0" presId="urn:microsoft.com/office/officeart/2005/8/layout/vList3"/>
    <dgm:cxn modelId="{22424FA7-36E9-434A-8080-661243C2D29D}" type="presParOf" srcId="{AD5FE41C-578F-4588-888F-59CEEF6EB8AD}" destId="{0ED741B2-99D7-4C61-9390-4E15B5120427}" srcOrd="2" destOrd="0" presId="urn:microsoft.com/office/officeart/2005/8/layout/vList3"/>
    <dgm:cxn modelId="{99838410-5CC3-4AE0-917F-93317B238DD8}" type="presParOf" srcId="{0ED741B2-99D7-4C61-9390-4E15B5120427}" destId="{7F98239F-9047-467A-9F0E-A719DD77BE37}" srcOrd="0" destOrd="0" presId="urn:microsoft.com/office/officeart/2005/8/layout/vList3"/>
    <dgm:cxn modelId="{71B6036F-B16C-4766-A623-B61ADE414661}" type="presParOf" srcId="{0ED741B2-99D7-4C61-9390-4E15B5120427}" destId="{8F69B1B9-059B-4BC3-A0A8-FE2384A276A7}" srcOrd="1" destOrd="0" presId="urn:microsoft.com/office/officeart/2005/8/layout/vList3"/>
    <dgm:cxn modelId="{D386C2EB-70D2-4333-95A6-D33DB098CD8B}" type="presParOf" srcId="{AD5FE41C-578F-4588-888F-59CEEF6EB8AD}" destId="{A1155F0B-9472-4682-95B8-4E3FCA617EFA}" srcOrd="3" destOrd="0" presId="urn:microsoft.com/office/officeart/2005/8/layout/vList3"/>
    <dgm:cxn modelId="{F66FDF54-577E-4170-AED0-098A1926EBAB}" type="presParOf" srcId="{AD5FE41C-578F-4588-888F-59CEEF6EB8AD}" destId="{5692C2CA-55CA-44EF-8DE7-F3CE93A4E83C}" srcOrd="4" destOrd="0" presId="urn:microsoft.com/office/officeart/2005/8/layout/vList3"/>
    <dgm:cxn modelId="{CB0792B3-0CD3-4391-93D4-73A219FCC11A}" type="presParOf" srcId="{5692C2CA-55CA-44EF-8DE7-F3CE93A4E83C}" destId="{5A5D5379-6487-4A65-B0E0-FA4B15846970}" srcOrd="0" destOrd="0" presId="urn:microsoft.com/office/officeart/2005/8/layout/vList3"/>
    <dgm:cxn modelId="{B6D35583-649D-470E-AF97-43FB95D51BC6}" type="presParOf" srcId="{5692C2CA-55CA-44EF-8DE7-F3CE93A4E83C}" destId="{ED2EB7C1-A407-41B7-BD9C-023797F4D2BF}" srcOrd="1" destOrd="0" presId="urn:microsoft.com/office/officeart/2005/8/layout/vList3"/>
    <dgm:cxn modelId="{E30188AC-DBB0-4AB2-8852-DCBFDB4C1CCD}" type="presParOf" srcId="{AD5FE41C-578F-4588-888F-59CEEF6EB8AD}" destId="{E5FEC66D-1070-4588-A5C1-0C2AB8546A04}" srcOrd="5" destOrd="0" presId="urn:microsoft.com/office/officeart/2005/8/layout/vList3"/>
    <dgm:cxn modelId="{EC34B30A-A07D-4936-832F-4E81BD197317}" type="presParOf" srcId="{AD5FE41C-578F-4588-888F-59CEEF6EB8AD}" destId="{B1BC216D-2812-4B34-A6A7-9B8D9553B83F}" srcOrd="6" destOrd="0" presId="urn:microsoft.com/office/officeart/2005/8/layout/vList3"/>
    <dgm:cxn modelId="{8CFB1731-7142-4728-A322-981358F75401}" type="presParOf" srcId="{B1BC216D-2812-4B34-A6A7-9B8D9553B83F}" destId="{DB166E54-4823-4A31-A216-3F0D6A6E0047}" srcOrd="0" destOrd="0" presId="urn:microsoft.com/office/officeart/2005/8/layout/vList3"/>
    <dgm:cxn modelId="{85ED7E2E-57AE-4803-97B7-00DC88EFB6BA}" type="presParOf" srcId="{B1BC216D-2812-4B34-A6A7-9B8D9553B83F}" destId="{28954740-2E44-455E-A2A5-4A3CEE04968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D4F250-58F4-4DCC-85F8-6617F3A636B8}" type="doc">
      <dgm:prSet loTypeId="urn:microsoft.com/office/officeart/2005/8/layout/vList3" loCatId="list" qsTypeId="urn:microsoft.com/office/officeart/2005/8/quickstyle/3d1" qsCatId="3D" csTypeId="urn:microsoft.com/office/officeart/2005/8/colors/colorful4" csCatId="colorful" phldr="1"/>
      <dgm:spPr/>
    </dgm:pt>
    <dgm:pt modelId="{15F8CFC5-6D88-4982-B187-4357462F48D5}">
      <dgm:prSet phldrT="[Текст]"/>
      <dgm:spPr/>
      <dgm:t>
        <a:bodyPr/>
        <a:lstStyle/>
        <a:p>
          <a:r>
            <a:rPr lang="ru-RU" dirty="0"/>
            <a:t>Провокация диалогической речи</a:t>
          </a:r>
        </a:p>
      </dgm:t>
    </dgm:pt>
    <dgm:pt modelId="{FBACC764-B07D-417E-84C6-E8C8A0E9A820}" type="parTrans" cxnId="{201B2E05-67DC-4D52-BA19-2AA57892B4E9}">
      <dgm:prSet/>
      <dgm:spPr/>
      <dgm:t>
        <a:bodyPr/>
        <a:lstStyle/>
        <a:p>
          <a:endParaRPr lang="ru-RU"/>
        </a:p>
      </dgm:t>
    </dgm:pt>
    <dgm:pt modelId="{1D9C55D7-3C18-4173-871B-D93EFF6D83BB}" type="sibTrans" cxnId="{201B2E05-67DC-4D52-BA19-2AA57892B4E9}">
      <dgm:prSet/>
      <dgm:spPr/>
      <dgm:t>
        <a:bodyPr/>
        <a:lstStyle/>
        <a:p>
          <a:endParaRPr lang="ru-RU"/>
        </a:p>
      </dgm:t>
    </dgm:pt>
    <dgm:pt modelId="{66E64129-64A9-42B1-8C30-4A889CA040FC}">
      <dgm:prSet phldrT="[Текст]"/>
      <dgm:spPr/>
      <dgm:t>
        <a:bodyPr/>
        <a:lstStyle/>
        <a:p>
          <a:r>
            <a:rPr lang="ru-RU" dirty="0"/>
            <a:t>Растормаживание самостоятельных высказываний</a:t>
          </a:r>
        </a:p>
      </dgm:t>
    </dgm:pt>
    <dgm:pt modelId="{111918BC-C9A5-4A69-BDDA-078D2A26576B}" type="parTrans" cxnId="{CB653274-1EC4-4A8A-A8EF-9FF0DD49D5A6}">
      <dgm:prSet/>
      <dgm:spPr/>
      <dgm:t>
        <a:bodyPr/>
        <a:lstStyle/>
        <a:p>
          <a:endParaRPr lang="ru-RU"/>
        </a:p>
      </dgm:t>
    </dgm:pt>
    <dgm:pt modelId="{BCBBD114-7A9E-4993-A791-D8FD3229933F}" type="sibTrans" cxnId="{CB653274-1EC4-4A8A-A8EF-9FF0DD49D5A6}">
      <dgm:prSet/>
      <dgm:spPr/>
      <dgm:t>
        <a:bodyPr/>
        <a:lstStyle/>
        <a:p>
          <a:endParaRPr lang="ru-RU"/>
        </a:p>
      </dgm:t>
    </dgm:pt>
    <dgm:pt modelId="{28553F54-CBC2-4538-A995-37CED2B2F2B0}">
      <dgm:prSet phldrT="[Текст]"/>
      <dgm:spPr/>
      <dgm:t>
        <a:bodyPr/>
        <a:lstStyle/>
        <a:p>
          <a:pPr algn="l"/>
          <a:r>
            <a:rPr lang="ru-RU" dirty="0"/>
            <a:t>- провоцирование непроизвольному подражанию действиям, мимики, интонации взрослого;</a:t>
          </a:r>
        </a:p>
        <a:p>
          <a:pPr algn="l"/>
          <a:r>
            <a:rPr lang="ru-RU" dirty="0"/>
            <a:t>- провоцирование ребенка на эхолалии и непроизвольные словесные реакции;</a:t>
          </a:r>
        </a:p>
        <a:p>
          <a:pPr algn="l"/>
          <a:r>
            <a:rPr lang="ru-RU" dirty="0"/>
            <a:t>- расширение и осмысление имеющихся у ребенка вокализаций.</a:t>
          </a:r>
        </a:p>
      </dgm:t>
    </dgm:pt>
    <dgm:pt modelId="{EC6A830E-3D30-409F-8F1A-2894F9339C8E}" type="sibTrans" cxnId="{995EC72A-8F3E-41DF-852B-6E323899A63A}">
      <dgm:prSet/>
      <dgm:spPr/>
      <dgm:t>
        <a:bodyPr/>
        <a:lstStyle/>
        <a:p>
          <a:endParaRPr lang="ru-RU"/>
        </a:p>
      </dgm:t>
    </dgm:pt>
    <dgm:pt modelId="{F8298C5B-55F3-45E7-A37E-E2739A216536}" type="parTrans" cxnId="{995EC72A-8F3E-41DF-852B-6E323899A63A}">
      <dgm:prSet/>
      <dgm:spPr/>
      <dgm:t>
        <a:bodyPr/>
        <a:lstStyle/>
        <a:p>
          <a:endParaRPr lang="ru-RU"/>
        </a:p>
      </dgm:t>
    </dgm:pt>
    <dgm:pt modelId="{9B344807-DD9A-4F14-9D50-F6E465F356D3}">
      <dgm:prSet phldrT="[Текст]"/>
      <dgm:spPr/>
      <dgm:t>
        <a:bodyPr/>
        <a:lstStyle/>
        <a:p>
          <a:pPr algn="l"/>
          <a:r>
            <a:rPr lang="ru-RU" dirty="0"/>
            <a:t>- растормаживание словесных реакций;</a:t>
          </a:r>
        </a:p>
        <a:p>
          <a:pPr algn="l"/>
          <a:r>
            <a:rPr lang="ru-RU" dirty="0"/>
            <a:t>- расширение и осмысление стереотипных фраз;</a:t>
          </a:r>
        </a:p>
        <a:p>
          <a:pPr algn="l"/>
          <a:r>
            <a:rPr lang="ru-RU" dirty="0"/>
            <a:t>- развитие речевой инициативы.</a:t>
          </a:r>
        </a:p>
      </dgm:t>
    </dgm:pt>
    <dgm:pt modelId="{CF33E754-1EAC-41C5-AB04-6C3A7207A986}" type="sibTrans" cxnId="{8781CC0F-7842-42A4-9487-0E7664906E7C}">
      <dgm:prSet/>
      <dgm:spPr/>
      <dgm:t>
        <a:bodyPr/>
        <a:lstStyle/>
        <a:p>
          <a:endParaRPr lang="ru-RU"/>
        </a:p>
      </dgm:t>
    </dgm:pt>
    <dgm:pt modelId="{313B1268-B6E9-4067-96AE-AA891BDB92C9}" type="parTrans" cxnId="{8781CC0F-7842-42A4-9487-0E7664906E7C}">
      <dgm:prSet/>
      <dgm:spPr/>
      <dgm:t>
        <a:bodyPr/>
        <a:lstStyle/>
        <a:p>
          <a:endParaRPr lang="ru-RU"/>
        </a:p>
      </dgm:t>
    </dgm:pt>
    <dgm:pt modelId="{AD5FE41C-578F-4588-888F-59CEEF6EB8AD}" type="pres">
      <dgm:prSet presAssocID="{D9D4F250-58F4-4DCC-85F8-6617F3A636B8}" presName="linearFlow" presStyleCnt="0">
        <dgm:presLayoutVars>
          <dgm:dir/>
          <dgm:resizeHandles val="exact"/>
        </dgm:presLayoutVars>
      </dgm:prSet>
      <dgm:spPr/>
    </dgm:pt>
    <dgm:pt modelId="{CC49F3E5-9B61-4219-AF18-69B50BFBD43B}" type="pres">
      <dgm:prSet presAssocID="{28553F54-CBC2-4538-A995-37CED2B2F2B0}" presName="composite" presStyleCnt="0"/>
      <dgm:spPr/>
    </dgm:pt>
    <dgm:pt modelId="{B8A09CCB-5CD0-47CE-8425-F814DDB7EFAA}" type="pres">
      <dgm:prSet presAssocID="{28553F54-CBC2-4538-A995-37CED2B2F2B0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77A5ED89-9FD1-4954-9187-57FF634C9A60}" type="pres">
      <dgm:prSet presAssocID="{28553F54-CBC2-4538-A995-37CED2B2F2B0}" presName="txShp" presStyleLbl="node1" presStyleIdx="0" presStyleCnt="4">
        <dgm:presLayoutVars>
          <dgm:bulletEnabled val="1"/>
        </dgm:presLayoutVars>
      </dgm:prSet>
      <dgm:spPr/>
    </dgm:pt>
    <dgm:pt modelId="{FA158D82-09CA-4180-B7C4-E66ECF950C3D}" type="pres">
      <dgm:prSet presAssocID="{EC6A830E-3D30-409F-8F1A-2894F9339C8E}" presName="spacing" presStyleCnt="0"/>
      <dgm:spPr/>
    </dgm:pt>
    <dgm:pt modelId="{0ED741B2-99D7-4C61-9390-4E15B5120427}" type="pres">
      <dgm:prSet presAssocID="{9B344807-DD9A-4F14-9D50-F6E465F356D3}" presName="composite" presStyleCnt="0"/>
      <dgm:spPr/>
    </dgm:pt>
    <dgm:pt modelId="{7F98239F-9047-467A-9F0E-A719DD77BE37}" type="pres">
      <dgm:prSet presAssocID="{9B344807-DD9A-4F14-9D50-F6E465F356D3}" presName="imgShp" presStyleLbl="fgImgPlac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6000" r="-6000"/>
          </a:stretch>
        </a:blipFill>
      </dgm:spPr>
    </dgm:pt>
    <dgm:pt modelId="{8F69B1B9-059B-4BC3-A0A8-FE2384A276A7}" type="pres">
      <dgm:prSet presAssocID="{9B344807-DD9A-4F14-9D50-F6E465F356D3}" presName="txShp" presStyleLbl="node1" presStyleIdx="1" presStyleCnt="4">
        <dgm:presLayoutVars>
          <dgm:bulletEnabled val="1"/>
        </dgm:presLayoutVars>
      </dgm:prSet>
      <dgm:spPr/>
    </dgm:pt>
    <dgm:pt modelId="{A1155F0B-9472-4682-95B8-4E3FCA617EFA}" type="pres">
      <dgm:prSet presAssocID="{CF33E754-1EAC-41C5-AB04-6C3A7207A986}" presName="spacing" presStyleCnt="0"/>
      <dgm:spPr/>
    </dgm:pt>
    <dgm:pt modelId="{5692C2CA-55CA-44EF-8DE7-F3CE93A4E83C}" type="pres">
      <dgm:prSet presAssocID="{15F8CFC5-6D88-4982-B187-4357462F48D5}" presName="composite" presStyleCnt="0"/>
      <dgm:spPr/>
    </dgm:pt>
    <dgm:pt modelId="{5A5D5379-6487-4A65-B0E0-FA4B15846970}" type="pres">
      <dgm:prSet presAssocID="{15F8CFC5-6D88-4982-B187-4357462F48D5}" presName="imgShp" presStyleLbl="fgImgPlac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20000" b="-20000"/>
          </a:stretch>
        </a:blipFill>
      </dgm:spPr>
    </dgm:pt>
    <dgm:pt modelId="{ED2EB7C1-A407-41B7-BD9C-023797F4D2BF}" type="pres">
      <dgm:prSet presAssocID="{15F8CFC5-6D88-4982-B187-4357462F48D5}" presName="txShp" presStyleLbl="node1" presStyleIdx="2" presStyleCnt="4">
        <dgm:presLayoutVars>
          <dgm:bulletEnabled val="1"/>
        </dgm:presLayoutVars>
      </dgm:prSet>
      <dgm:spPr/>
    </dgm:pt>
    <dgm:pt modelId="{E5FEC66D-1070-4588-A5C1-0C2AB8546A04}" type="pres">
      <dgm:prSet presAssocID="{1D9C55D7-3C18-4173-871B-D93EFF6D83BB}" presName="spacing" presStyleCnt="0"/>
      <dgm:spPr/>
    </dgm:pt>
    <dgm:pt modelId="{B1BC216D-2812-4B34-A6A7-9B8D9553B83F}" type="pres">
      <dgm:prSet presAssocID="{66E64129-64A9-42B1-8C30-4A889CA040FC}" presName="composite" presStyleCnt="0"/>
      <dgm:spPr/>
    </dgm:pt>
    <dgm:pt modelId="{DB166E54-4823-4A31-A216-3F0D6A6E0047}" type="pres">
      <dgm:prSet presAssocID="{66E64129-64A9-42B1-8C30-4A889CA040FC}" presName="imgShp" presStyleLbl="fgImgPlac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-23000" b="-23000"/>
          </a:stretch>
        </a:blipFill>
      </dgm:spPr>
    </dgm:pt>
    <dgm:pt modelId="{28954740-2E44-455E-A2A5-4A3CEE049688}" type="pres">
      <dgm:prSet presAssocID="{66E64129-64A9-42B1-8C30-4A889CA040FC}" presName="txShp" presStyleLbl="node1" presStyleIdx="3" presStyleCnt="4">
        <dgm:presLayoutVars>
          <dgm:bulletEnabled val="1"/>
        </dgm:presLayoutVars>
      </dgm:prSet>
      <dgm:spPr/>
    </dgm:pt>
  </dgm:ptLst>
  <dgm:cxnLst>
    <dgm:cxn modelId="{201B2E05-67DC-4D52-BA19-2AA57892B4E9}" srcId="{D9D4F250-58F4-4DCC-85F8-6617F3A636B8}" destId="{15F8CFC5-6D88-4982-B187-4357462F48D5}" srcOrd="2" destOrd="0" parTransId="{FBACC764-B07D-417E-84C6-E8C8A0E9A820}" sibTransId="{1D9C55D7-3C18-4173-871B-D93EFF6D83BB}"/>
    <dgm:cxn modelId="{8781CC0F-7842-42A4-9487-0E7664906E7C}" srcId="{D9D4F250-58F4-4DCC-85F8-6617F3A636B8}" destId="{9B344807-DD9A-4F14-9D50-F6E465F356D3}" srcOrd="1" destOrd="0" parTransId="{313B1268-B6E9-4067-96AE-AA891BDB92C9}" sibTransId="{CF33E754-1EAC-41C5-AB04-6C3A7207A986}"/>
    <dgm:cxn modelId="{CF9A0326-35D4-42C6-8656-7C247A1A5A5C}" type="presOf" srcId="{66E64129-64A9-42B1-8C30-4A889CA040FC}" destId="{28954740-2E44-455E-A2A5-4A3CEE049688}" srcOrd="0" destOrd="0" presId="urn:microsoft.com/office/officeart/2005/8/layout/vList3"/>
    <dgm:cxn modelId="{995EC72A-8F3E-41DF-852B-6E323899A63A}" srcId="{D9D4F250-58F4-4DCC-85F8-6617F3A636B8}" destId="{28553F54-CBC2-4538-A995-37CED2B2F2B0}" srcOrd="0" destOrd="0" parTransId="{F8298C5B-55F3-45E7-A37E-E2739A216536}" sibTransId="{EC6A830E-3D30-409F-8F1A-2894F9339C8E}"/>
    <dgm:cxn modelId="{69533E2B-A77A-4230-BF84-90EB2D18CA27}" type="presOf" srcId="{9B344807-DD9A-4F14-9D50-F6E465F356D3}" destId="{8F69B1B9-059B-4BC3-A0A8-FE2384A276A7}" srcOrd="0" destOrd="0" presId="urn:microsoft.com/office/officeart/2005/8/layout/vList3"/>
    <dgm:cxn modelId="{C918F947-C940-43A7-BF77-A30AC0F62F6B}" type="presOf" srcId="{15F8CFC5-6D88-4982-B187-4357462F48D5}" destId="{ED2EB7C1-A407-41B7-BD9C-023797F4D2BF}" srcOrd="0" destOrd="0" presId="urn:microsoft.com/office/officeart/2005/8/layout/vList3"/>
    <dgm:cxn modelId="{CB653274-1EC4-4A8A-A8EF-9FF0DD49D5A6}" srcId="{D9D4F250-58F4-4DCC-85F8-6617F3A636B8}" destId="{66E64129-64A9-42B1-8C30-4A889CA040FC}" srcOrd="3" destOrd="0" parTransId="{111918BC-C9A5-4A69-BDDA-078D2A26576B}" sibTransId="{BCBBD114-7A9E-4993-A791-D8FD3229933F}"/>
    <dgm:cxn modelId="{62BC3A57-2F68-470D-8319-E8E1206715FA}" type="presOf" srcId="{D9D4F250-58F4-4DCC-85F8-6617F3A636B8}" destId="{AD5FE41C-578F-4588-888F-59CEEF6EB8AD}" srcOrd="0" destOrd="0" presId="urn:microsoft.com/office/officeart/2005/8/layout/vList3"/>
    <dgm:cxn modelId="{E52DB7DE-0061-47F2-9E57-393086BEDC62}" type="presOf" srcId="{28553F54-CBC2-4538-A995-37CED2B2F2B0}" destId="{77A5ED89-9FD1-4954-9187-57FF634C9A60}" srcOrd="0" destOrd="0" presId="urn:microsoft.com/office/officeart/2005/8/layout/vList3"/>
    <dgm:cxn modelId="{C04EFF26-15A0-41AF-ACC1-C1B06D626DB7}" type="presParOf" srcId="{AD5FE41C-578F-4588-888F-59CEEF6EB8AD}" destId="{CC49F3E5-9B61-4219-AF18-69B50BFBD43B}" srcOrd="0" destOrd="0" presId="urn:microsoft.com/office/officeart/2005/8/layout/vList3"/>
    <dgm:cxn modelId="{53BEACE6-1B67-4D8B-87CD-6C9BFD31818B}" type="presParOf" srcId="{CC49F3E5-9B61-4219-AF18-69B50BFBD43B}" destId="{B8A09CCB-5CD0-47CE-8425-F814DDB7EFAA}" srcOrd="0" destOrd="0" presId="urn:microsoft.com/office/officeart/2005/8/layout/vList3"/>
    <dgm:cxn modelId="{04799FE8-41E4-4BA0-B8A6-5F825B743A39}" type="presParOf" srcId="{CC49F3E5-9B61-4219-AF18-69B50BFBD43B}" destId="{77A5ED89-9FD1-4954-9187-57FF634C9A60}" srcOrd="1" destOrd="0" presId="urn:microsoft.com/office/officeart/2005/8/layout/vList3"/>
    <dgm:cxn modelId="{1FEC1136-3200-45E9-9C87-24554A4B8D05}" type="presParOf" srcId="{AD5FE41C-578F-4588-888F-59CEEF6EB8AD}" destId="{FA158D82-09CA-4180-B7C4-E66ECF950C3D}" srcOrd="1" destOrd="0" presId="urn:microsoft.com/office/officeart/2005/8/layout/vList3"/>
    <dgm:cxn modelId="{22424FA7-36E9-434A-8080-661243C2D29D}" type="presParOf" srcId="{AD5FE41C-578F-4588-888F-59CEEF6EB8AD}" destId="{0ED741B2-99D7-4C61-9390-4E15B5120427}" srcOrd="2" destOrd="0" presId="urn:microsoft.com/office/officeart/2005/8/layout/vList3"/>
    <dgm:cxn modelId="{99838410-5CC3-4AE0-917F-93317B238DD8}" type="presParOf" srcId="{0ED741B2-99D7-4C61-9390-4E15B5120427}" destId="{7F98239F-9047-467A-9F0E-A719DD77BE37}" srcOrd="0" destOrd="0" presId="urn:microsoft.com/office/officeart/2005/8/layout/vList3"/>
    <dgm:cxn modelId="{71B6036F-B16C-4766-A623-B61ADE414661}" type="presParOf" srcId="{0ED741B2-99D7-4C61-9390-4E15B5120427}" destId="{8F69B1B9-059B-4BC3-A0A8-FE2384A276A7}" srcOrd="1" destOrd="0" presId="urn:microsoft.com/office/officeart/2005/8/layout/vList3"/>
    <dgm:cxn modelId="{D386C2EB-70D2-4333-95A6-D33DB098CD8B}" type="presParOf" srcId="{AD5FE41C-578F-4588-888F-59CEEF6EB8AD}" destId="{A1155F0B-9472-4682-95B8-4E3FCA617EFA}" srcOrd="3" destOrd="0" presId="urn:microsoft.com/office/officeart/2005/8/layout/vList3"/>
    <dgm:cxn modelId="{F66FDF54-577E-4170-AED0-098A1926EBAB}" type="presParOf" srcId="{AD5FE41C-578F-4588-888F-59CEEF6EB8AD}" destId="{5692C2CA-55CA-44EF-8DE7-F3CE93A4E83C}" srcOrd="4" destOrd="0" presId="urn:microsoft.com/office/officeart/2005/8/layout/vList3"/>
    <dgm:cxn modelId="{CB0792B3-0CD3-4391-93D4-73A219FCC11A}" type="presParOf" srcId="{5692C2CA-55CA-44EF-8DE7-F3CE93A4E83C}" destId="{5A5D5379-6487-4A65-B0E0-FA4B15846970}" srcOrd="0" destOrd="0" presId="urn:microsoft.com/office/officeart/2005/8/layout/vList3"/>
    <dgm:cxn modelId="{B6D35583-649D-470E-AF97-43FB95D51BC6}" type="presParOf" srcId="{5692C2CA-55CA-44EF-8DE7-F3CE93A4E83C}" destId="{ED2EB7C1-A407-41B7-BD9C-023797F4D2BF}" srcOrd="1" destOrd="0" presId="urn:microsoft.com/office/officeart/2005/8/layout/vList3"/>
    <dgm:cxn modelId="{E30188AC-DBB0-4AB2-8852-DCBFDB4C1CCD}" type="presParOf" srcId="{AD5FE41C-578F-4588-888F-59CEEF6EB8AD}" destId="{E5FEC66D-1070-4588-A5C1-0C2AB8546A04}" srcOrd="5" destOrd="0" presId="urn:microsoft.com/office/officeart/2005/8/layout/vList3"/>
    <dgm:cxn modelId="{EC34B30A-A07D-4936-832F-4E81BD197317}" type="presParOf" srcId="{AD5FE41C-578F-4588-888F-59CEEF6EB8AD}" destId="{B1BC216D-2812-4B34-A6A7-9B8D9553B83F}" srcOrd="6" destOrd="0" presId="urn:microsoft.com/office/officeart/2005/8/layout/vList3"/>
    <dgm:cxn modelId="{8CFB1731-7142-4728-A322-981358F75401}" type="presParOf" srcId="{B1BC216D-2812-4B34-A6A7-9B8D9553B83F}" destId="{DB166E54-4823-4A31-A216-3F0D6A6E0047}" srcOrd="0" destOrd="0" presId="urn:microsoft.com/office/officeart/2005/8/layout/vList3"/>
    <dgm:cxn modelId="{85ED7E2E-57AE-4803-97B7-00DC88EFB6BA}" type="presParOf" srcId="{B1BC216D-2812-4B34-A6A7-9B8D9553B83F}" destId="{28954740-2E44-455E-A2A5-4A3CEE04968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9D4F250-58F4-4DCC-85F8-6617F3A636B8}" type="doc">
      <dgm:prSet loTypeId="urn:microsoft.com/office/officeart/2005/8/layout/vList3" loCatId="list" qsTypeId="urn:microsoft.com/office/officeart/2005/8/quickstyle/3d1" qsCatId="3D" csTypeId="urn:microsoft.com/office/officeart/2005/8/colors/colorful4" csCatId="colorful" phldr="1"/>
      <dgm:spPr/>
    </dgm:pt>
    <dgm:pt modelId="{15F8CFC5-6D88-4982-B187-4357462F48D5}">
      <dgm:prSet phldrT="[Текст]"/>
      <dgm:spPr/>
      <dgm:t>
        <a:bodyPr/>
        <a:lstStyle/>
        <a:p>
          <a:r>
            <a:rPr lang="ru-RU" dirty="0"/>
            <a:t>Обогащение, расширение и осмысление высказываний</a:t>
          </a:r>
        </a:p>
      </dgm:t>
    </dgm:pt>
    <dgm:pt modelId="{FBACC764-B07D-417E-84C6-E8C8A0E9A820}" type="parTrans" cxnId="{201B2E05-67DC-4D52-BA19-2AA57892B4E9}">
      <dgm:prSet/>
      <dgm:spPr/>
      <dgm:t>
        <a:bodyPr/>
        <a:lstStyle/>
        <a:p>
          <a:endParaRPr lang="ru-RU"/>
        </a:p>
      </dgm:t>
    </dgm:pt>
    <dgm:pt modelId="{1D9C55D7-3C18-4173-871B-D93EFF6D83BB}" type="sibTrans" cxnId="{201B2E05-67DC-4D52-BA19-2AA57892B4E9}">
      <dgm:prSet/>
      <dgm:spPr/>
      <dgm:t>
        <a:bodyPr/>
        <a:lstStyle/>
        <a:p>
          <a:endParaRPr lang="ru-RU"/>
        </a:p>
      </dgm:t>
    </dgm:pt>
    <dgm:pt modelId="{66E64129-64A9-42B1-8C30-4A889CA040FC}">
      <dgm:prSet phldrT="[Текст]"/>
      <dgm:spPr/>
      <dgm:t>
        <a:bodyPr/>
        <a:lstStyle/>
        <a:p>
          <a:r>
            <a:rPr lang="ru-RU" dirty="0"/>
            <a:t>Обогащение, расширение и осмысление высказываний</a:t>
          </a:r>
        </a:p>
      </dgm:t>
    </dgm:pt>
    <dgm:pt modelId="{111918BC-C9A5-4A69-BDDA-078D2A26576B}" type="parTrans" cxnId="{CB653274-1EC4-4A8A-A8EF-9FF0DD49D5A6}">
      <dgm:prSet/>
      <dgm:spPr/>
      <dgm:t>
        <a:bodyPr/>
        <a:lstStyle/>
        <a:p>
          <a:endParaRPr lang="ru-RU"/>
        </a:p>
      </dgm:t>
    </dgm:pt>
    <dgm:pt modelId="{BCBBD114-7A9E-4993-A791-D8FD3229933F}" type="sibTrans" cxnId="{CB653274-1EC4-4A8A-A8EF-9FF0DD49D5A6}">
      <dgm:prSet/>
      <dgm:spPr/>
      <dgm:t>
        <a:bodyPr/>
        <a:lstStyle/>
        <a:p>
          <a:endParaRPr lang="ru-RU"/>
        </a:p>
      </dgm:t>
    </dgm:pt>
    <dgm:pt modelId="{28553F54-CBC2-4538-A995-37CED2B2F2B0}">
      <dgm:prSet phldrT="[Текст]"/>
      <dgm:spPr/>
      <dgm:t>
        <a:bodyPr/>
        <a:lstStyle/>
        <a:p>
          <a:r>
            <a:rPr lang="ru-RU" dirty="0"/>
            <a:t>Методы альтернативной коммуникации</a:t>
          </a:r>
        </a:p>
      </dgm:t>
    </dgm:pt>
    <dgm:pt modelId="{EC6A830E-3D30-409F-8F1A-2894F9339C8E}" type="sibTrans" cxnId="{995EC72A-8F3E-41DF-852B-6E323899A63A}">
      <dgm:prSet/>
      <dgm:spPr/>
      <dgm:t>
        <a:bodyPr/>
        <a:lstStyle/>
        <a:p>
          <a:endParaRPr lang="ru-RU"/>
        </a:p>
      </dgm:t>
    </dgm:pt>
    <dgm:pt modelId="{F8298C5B-55F3-45E7-A37E-E2739A216536}" type="parTrans" cxnId="{995EC72A-8F3E-41DF-852B-6E323899A63A}">
      <dgm:prSet/>
      <dgm:spPr/>
      <dgm:t>
        <a:bodyPr/>
        <a:lstStyle/>
        <a:p>
          <a:endParaRPr lang="ru-RU"/>
        </a:p>
      </dgm:t>
    </dgm:pt>
    <dgm:pt modelId="{9B344807-DD9A-4F14-9D50-F6E465F356D3}">
      <dgm:prSet phldrT="[Текст]"/>
      <dgm:spPr/>
      <dgm:t>
        <a:bodyPr/>
        <a:lstStyle/>
        <a:p>
          <a:r>
            <a:rPr lang="ru-RU" dirty="0"/>
            <a:t>Обогащение, расширение и осмысление высказываний</a:t>
          </a:r>
        </a:p>
      </dgm:t>
    </dgm:pt>
    <dgm:pt modelId="{CF33E754-1EAC-41C5-AB04-6C3A7207A986}" type="sibTrans" cxnId="{8781CC0F-7842-42A4-9487-0E7664906E7C}">
      <dgm:prSet/>
      <dgm:spPr/>
      <dgm:t>
        <a:bodyPr/>
        <a:lstStyle/>
        <a:p>
          <a:endParaRPr lang="ru-RU"/>
        </a:p>
      </dgm:t>
    </dgm:pt>
    <dgm:pt modelId="{313B1268-B6E9-4067-96AE-AA891BDB92C9}" type="parTrans" cxnId="{8781CC0F-7842-42A4-9487-0E7664906E7C}">
      <dgm:prSet/>
      <dgm:spPr/>
      <dgm:t>
        <a:bodyPr/>
        <a:lstStyle/>
        <a:p>
          <a:endParaRPr lang="ru-RU"/>
        </a:p>
      </dgm:t>
    </dgm:pt>
    <dgm:pt modelId="{AD5FE41C-578F-4588-888F-59CEEF6EB8AD}" type="pres">
      <dgm:prSet presAssocID="{D9D4F250-58F4-4DCC-85F8-6617F3A636B8}" presName="linearFlow" presStyleCnt="0">
        <dgm:presLayoutVars>
          <dgm:dir/>
          <dgm:resizeHandles val="exact"/>
        </dgm:presLayoutVars>
      </dgm:prSet>
      <dgm:spPr/>
    </dgm:pt>
    <dgm:pt modelId="{CC49F3E5-9B61-4219-AF18-69B50BFBD43B}" type="pres">
      <dgm:prSet presAssocID="{28553F54-CBC2-4538-A995-37CED2B2F2B0}" presName="composite" presStyleCnt="0"/>
      <dgm:spPr/>
    </dgm:pt>
    <dgm:pt modelId="{B8A09CCB-5CD0-47CE-8425-F814DDB7EFAA}" type="pres">
      <dgm:prSet presAssocID="{28553F54-CBC2-4538-A995-37CED2B2F2B0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77A5ED89-9FD1-4954-9187-57FF634C9A60}" type="pres">
      <dgm:prSet presAssocID="{28553F54-CBC2-4538-A995-37CED2B2F2B0}" presName="txShp" presStyleLbl="node1" presStyleIdx="0" presStyleCnt="4">
        <dgm:presLayoutVars>
          <dgm:bulletEnabled val="1"/>
        </dgm:presLayoutVars>
      </dgm:prSet>
      <dgm:spPr/>
    </dgm:pt>
    <dgm:pt modelId="{FA158D82-09CA-4180-B7C4-E66ECF950C3D}" type="pres">
      <dgm:prSet presAssocID="{EC6A830E-3D30-409F-8F1A-2894F9339C8E}" presName="spacing" presStyleCnt="0"/>
      <dgm:spPr/>
    </dgm:pt>
    <dgm:pt modelId="{0ED741B2-99D7-4C61-9390-4E15B5120427}" type="pres">
      <dgm:prSet presAssocID="{9B344807-DD9A-4F14-9D50-F6E465F356D3}" presName="composite" presStyleCnt="0"/>
      <dgm:spPr/>
    </dgm:pt>
    <dgm:pt modelId="{7F98239F-9047-467A-9F0E-A719DD77BE37}" type="pres">
      <dgm:prSet presAssocID="{9B344807-DD9A-4F14-9D50-F6E465F356D3}" presName="imgShp" presStyleLbl="fgImgPlac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6000" r="-6000"/>
          </a:stretch>
        </a:blipFill>
      </dgm:spPr>
    </dgm:pt>
    <dgm:pt modelId="{8F69B1B9-059B-4BC3-A0A8-FE2384A276A7}" type="pres">
      <dgm:prSet presAssocID="{9B344807-DD9A-4F14-9D50-F6E465F356D3}" presName="txShp" presStyleLbl="node1" presStyleIdx="1" presStyleCnt="4">
        <dgm:presLayoutVars>
          <dgm:bulletEnabled val="1"/>
        </dgm:presLayoutVars>
      </dgm:prSet>
      <dgm:spPr/>
    </dgm:pt>
    <dgm:pt modelId="{A1155F0B-9472-4682-95B8-4E3FCA617EFA}" type="pres">
      <dgm:prSet presAssocID="{CF33E754-1EAC-41C5-AB04-6C3A7207A986}" presName="spacing" presStyleCnt="0"/>
      <dgm:spPr/>
    </dgm:pt>
    <dgm:pt modelId="{5692C2CA-55CA-44EF-8DE7-F3CE93A4E83C}" type="pres">
      <dgm:prSet presAssocID="{15F8CFC5-6D88-4982-B187-4357462F48D5}" presName="composite" presStyleCnt="0"/>
      <dgm:spPr/>
    </dgm:pt>
    <dgm:pt modelId="{5A5D5379-6487-4A65-B0E0-FA4B15846970}" type="pres">
      <dgm:prSet presAssocID="{15F8CFC5-6D88-4982-B187-4357462F48D5}" presName="imgShp" presStyleLbl="fgImgPlac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20000" b="-20000"/>
          </a:stretch>
        </a:blipFill>
      </dgm:spPr>
    </dgm:pt>
    <dgm:pt modelId="{ED2EB7C1-A407-41B7-BD9C-023797F4D2BF}" type="pres">
      <dgm:prSet presAssocID="{15F8CFC5-6D88-4982-B187-4357462F48D5}" presName="txShp" presStyleLbl="node1" presStyleIdx="2" presStyleCnt="4">
        <dgm:presLayoutVars>
          <dgm:bulletEnabled val="1"/>
        </dgm:presLayoutVars>
      </dgm:prSet>
      <dgm:spPr/>
    </dgm:pt>
    <dgm:pt modelId="{E5FEC66D-1070-4588-A5C1-0C2AB8546A04}" type="pres">
      <dgm:prSet presAssocID="{1D9C55D7-3C18-4173-871B-D93EFF6D83BB}" presName="spacing" presStyleCnt="0"/>
      <dgm:spPr/>
    </dgm:pt>
    <dgm:pt modelId="{B1BC216D-2812-4B34-A6A7-9B8D9553B83F}" type="pres">
      <dgm:prSet presAssocID="{66E64129-64A9-42B1-8C30-4A889CA040FC}" presName="composite" presStyleCnt="0"/>
      <dgm:spPr/>
    </dgm:pt>
    <dgm:pt modelId="{DB166E54-4823-4A31-A216-3F0D6A6E0047}" type="pres">
      <dgm:prSet presAssocID="{66E64129-64A9-42B1-8C30-4A889CA040FC}" presName="imgShp" presStyleLbl="fgImgPlac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-23000" b="-23000"/>
          </a:stretch>
        </a:blipFill>
      </dgm:spPr>
    </dgm:pt>
    <dgm:pt modelId="{28954740-2E44-455E-A2A5-4A3CEE049688}" type="pres">
      <dgm:prSet presAssocID="{66E64129-64A9-42B1-8C30-4A889CA040FC}" presName="txShp" presStyleLbl="node1" presStyleIdx="3" presStyleCnt="4">
        <dgm:presLayoutVars>
          <dgm:bulletEnabled val="1"/>
        </dgm:presLayoutVars>
      </dgm:prSet>
      <dgm:spPr/>
    </dgm:pt>
  </dgm:ptLst>
  <dgm:cxnLst>
    <dgm:cxn modelId="{201B2E05-67DC-4D52-BA19-2AA57892B4E9}" srcId="{D9D4F250-58F4-4DCC-85F8-6617F3A636B8}" destId="{15F8CFC5-6D88-4982-B187-4357462F48D5}" srcOrd="2" destOrd="0" parTransId="{FBACC764-B07D-417E-84C6-E8C8A0E9A820}" sibTransId="{1D9C55D7-3C18-4173-871B-D93EFF6D83BB}"/>
    <dgm:cxn modelId="{8781CC0F-7842-42A4-9487-0E7664906E7C}" srcId="{D9D4F250-58F4-4DCC-85F8-6617F3A636B8}" destId="{9B344807-DD9A-4F14-9D50-F6E465F356D3}" srcOrd="1" destOrd="0" parTransId="{313B1268-B6E9-4067-96AE-AA891BDB92C9}" sibTransId="{CF33E754-1EAC-41C5-AB04-6C3A7207A986}"/>
    <dgm:cxn modelId="{CF9A0326-35D4-42C6-8656-7C247A1A5A5C}" type="presOf" srcId="{66E64129-64A9-42B1-8C30-4A889CA040FC}" destId="{28954740-2E44-455E-A2A5-4A3CEE049688}" srcOrd="0" destOrd="0" presId="urn:microsoft.com/office/officeart/2005/8/layout/vList3"/>
    <dgm:cxn modelId="{995EC72A-8F3E-41DF-852B-6E323899A63A}" srcId="{D9D4F250-58F4-4DCC-85F8-6617F3A636B8}" destId="{28553F54-CBC2-4538-A995-37CED2B2F2B0}" srcOrd="0" destOrd="0" parTransId="{F8298C5B-55F3-45E7-A37E-E2739A216536}" sibTransId="{EC6A830E-3D30-409F-8F1A-2894F9339C8E}"/>
    <dgm:cxn modelId="{69533E2B-A77A-4230-BF84-90EB2D18CA27}" type="presOf" srcId="{9B344807-DD9A-4F14-9D50-F6E465F356D3}" destId="{8F69B1B9-059B-4BC3-A0A8-FE2384A276A7}" srcOrd="0" destOrd="0" presId="urn:microsoft.com/office/officeart/2005/8/layout/vList3"/>
    <dgm:cxn modelId="{C918F947-C940-43A7-BF77-A30AC0F62F6B}" type="presOf" srcId="{15F8CFC5-6D88-4982-B187-4357462F48D5}" destId="{ED2EB7C1-A407-41B7-BD9C-023797F4D2BF}" srcOrd="0" destOrd="0" presId="urn:microsoft.com/office/officeart/2005/8/layout/vList3"/>
    <dgm:cxn modelId="{CB653274-1EC4-4A8A-A8EF-9FF0DD49D5A6}" srcId="{D9D4F250-58F4-4DCC-85F8-6617F3A636B8}" destId="{66E64129-64A9-42B1-8C30-4A889CA040FC}" srcOrd="3" destOrd="0" parTransId="{111918BC-C9A5-4A69-BDDA-078D2A26576B}" sibTransId="{BCBBD114-7A9E-4993-A791-D8FD3229933F}"/>
    <dgm:cxn modelId="{62BC3A57-2F68-470D-8319-E8E1206715FA}" type="presOf" srcId="{D9D4F250-58F4-4DCC-85F8-6617F3A636B8}" destId="{AD5FE41C-578F-4588-888F-59CEEF6EB8AD}" srcOrd="0" destOrd="0" presId="urn:microsoft.com/office/officeart/2005/8/layout/vList3"/>
    <dgm:cxn modelId="{E52DB7DE-0061-47F2-9E57-393086BEDC62}" type="presOf" srcId="{28553F54-CBC2-4538-A995-37CED2B2F2B0}" destId="{77A5ED89-9FD1-4954-9187-57FF634C9A60}" srcOrd="0" destOrd="0" presId="urn:microsoft.com/office/officeart/2005/8/layout/vList3"/>
    <dgm:cxn modelId="{C04EFF26-15A0-41AF-ACC1-C1B06D626DB7}" type="presParOf" srcId="{AD5FE41C-578F-4588-888F-59CEEF6EB8AD}" destId="{CC49F3E5-9B61-4219-AF18-69B50BFBD43B}" srcOrd="0" destOrd="0" presId="urn:microsoft.com/office/officeart/2005/8/layout/vList3"/>
    <dgm:cxn modelId="{53BEACE6-1B67-4D8B-87CD-6C9BFD31818B}" type="presParOf" srcId="{CC49F3E5-9B61-4219-AF18-69B50BFBD43B}" destId="{B8A09CCB-5CD0-47CE-8425-F814DDB7EFAA}" srcOrd="0" destOrd="0" presId="urn:microsoft.com/office/officeart/2005/8/layout/vList3"/>
    <dgm:cxn modelId="{04799FE8-41E4-4BA0-B8A6-5F825B743A39}" type="presParOf" srcId="{CC49F3E5-9B61-4219-AF18-69B50BFBD43B}" destId="{77A5ED89-9FD1-4954-9187-57FF634C9A60}" srcOrd="1" destOrd="0" presId="urn:microsoft.com/office/officeart/2005/8/layout/vList3"/>
    <dgm:cxn modelId="{1FEC1136-3200-45E9-9C87-24554A4B8D05}" type="presParOf" srcId="{AD5FE41C-578F-4588-888F-59CEEF6EB8AD}" destId="{FA158D82-09CA-4180-B7C4-E66ECF950C3D}" srcOrd="1" destOrd="0" presId="urn:microsoft.com/office/officeart/2005/8/layout/vList3"/>
    <dgm:cxn modelId="{22424FA7-36E9-434A-8080-661243C2D29D}" type="presParOf" srcId="{AD5FE41C-578F-4588-888F-59CEEF6EB8AD}" destId="{0ED741B2-99D7-4C61-9390-4E15B5120427}" srcOrd="2" destOrd="0" presId="urn:microsoft.com/office/officeart/2005/8/layout/vList3"/>
    <dgm:cxn modelId="{99838410-5CC3-4AE0-917F-93317B238DD8}" type="presParOf" srcId="{0ED741B2-99D7-4C61-9390-4E15B5120427}" destId="{7F98239F-9047-467A-9F0E-A719DD77BE37}" srcOrd="0" destOrd="0" presId="urn:microsoft.com/office/officeart/2005/8/layout/vList3"/>
    <dgm:cxn modelId="{71B6036F-B16C-4766-A623-B61ADE414661}" type="presParOf" srcId="{0ED741B2-99D7-4C61-9390-4E15B5120427}" destId="{8F69B1B9-059B-4BC3-A0A8-FE2384A276A7}" srcOrd="1" destOrd="0" presId="urn:microsoft.com/office/officeart/2005/8/layout/vList3"/>
    <dgm:cxn modelId="{D386C2EB-70D2-4333-95A6-D33DB098CD8B}" type="presParOf" srcId="{AD5FE41C-578F-4588-888F-59CEEF6EB8AD}" destId="{A1155F0B-9472-4682-95B8-4E3FCA617EFA}" srcOrd="3" destOrd="0" presId="urn:microsoft.com/office/officeart/2005/8/layout/vList3"/>
    <dgm:cxn modelId="{F66FDF54-577E-4170-AED0-098A1926EBAB}" type="presParOf" srcId="{AD5FE41C-578F-4588-888F-59CEEF6EB8AD}" destId="{5692C2CA-55CA-44EF-8DE7-F3CE93A4E83C}" srcOrd="4" destOrd="0" presId="urn:microsoft.com/office/officeart/2005/8/layout/vList3"/>
    <dgm:cxn modelId="{CB0792B3-0CD3-4391-93D4-73A219FCC11A}" type="presParOf" srcId="{5692C2CA-55CA-44EF-8DE7-F3CE93A4E83C}" destId="{5A5D5379-6487-4A65-B0E0-FA4B15846970}" srcOrd="0" destOrd="0" presId="urn:microsoft.com/office/officeart/2005/8/layout/vList3"/>
    <dgm:cxn modelId="{B6D35583-649D-470E-AF97-43FB95D51BC6}" type="presParOf" srcId="{5692C2CA-55CA-44EF-8DE7-F3CE93A4E83C}" destId="{ED2EB7C1-A407-41B7-BD9C-023797F4D2BF}" srcOrd="1" destOrd="0" presId="urn:microsoft.com/office/officeart/2005/8/layout/vList3"/>
    <dgm:cxn modelId="{E30188AC-DBB0-4AB2-8852-DCBFDB4C1CCD}" type="presParOf" srcId="{AD5FE41C-578F-4588-888F-59CEEF6EB8AD}" destId="{E5FEC66D-1070-4588-A5C1-0C2AB8546A04}" srcOrd="5" destOrd="0" presId="urn:microsoft.com/office/officeart/2005/8/layout/vList3"/>
    <dgm:cxn modelId="{EC34B30A-A07D-4936-832F-4E81BD197317}" type="presParOf" srcId="{AD5FE41C-578F-4588-888F-59CEEF6EB8AD}" destId="{B1BC216D-2812-4B34-A6A7-9B8D9553B83F}" srcOrd="6" destOrd="0" presId="urn:microsoft.com/office/officeart/2005/8/layout/vList3"/>
    <dgm:cxn modelId="{8CFB1731-7142-4728-A322-981358F75401}" type="presParOf" srcId="{B1BC216D-2812-4B34-A6A7-9B8D9553B83F}" destId="{DB166E54-4823-4A31-A216-3F0D6A6E0047}" srcOrd="0" destOrd="0" presId="urn:microsoft.com/office/officeart/2005/8/layout/vList3"/>
    <dgm:cxn modelId="{85ED7E2E-57AE-4803-97B7-00DC88EFB6BA}" type="presParOf" srcId="{B1BC216D-2812-4B34-A6A7-9B8D9553B83F}" destId="{28954740-2E44-455E-A2A5-4A3CEE04968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9AE3AA8-849D-472B-88F9-011F67FA2870}" type="doc">
      <dgm:prSet loTypeId="urn:microsoft.com/office/officeart/2005/8/layout/list1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E3008A0-9689-48C3-9EF1-7701C53C79BB}">
      <dgm:prSet phldrT="[Текст]" custT="1"/>
      <dgm:spPr/>
      <dgm:t>
        <a:bodyPr/>
        <a:lstStyle/>
        <a:p>
          <a:r>
            <a:rPr lang="ru-RU" sz="1050" dirty="0"/>
            <a:t>Дети и подростки с аутизмом / О.С. Никольская, Е.Р. </a:t>
          </a:r>
          <a:r>
            <a:rPr lang="ru-RU" sz="1050" dirty="0" err="1"/>
            <a:t>Баенская</a:t>
          </a:r>
          <a:r>
            <a:rPr lang="ru-RU" sz="1050" dirty="0"/>
            <a:t>, М.М. </a:t>
          </a:r>
          <a:r>
            <a:rPr lang="ru-RU" sz="1050" dirty="0" err="1"/>
            <a:t>Либлинг</a:t>
          </a:r>
          <a:r>
            <a:rPr lang="ru-RU" sz="1050" dirty="0"/>
            <a:t>, Р.К. Ульянова, Т.И. Морозова. - М.: </a:t>
          </a:r>
          <a:r>
            <a:rPr lang="ru-RU" sz="1050" dirty="0" err="1"/>
            <a:t>Теревинф</a:t>
          </a:r>
          <a:r>
            <a:rPr lang="ru-RU" sz="1050" dirty="0"/>
            <a:t>, - 2005. - 224 с.</a:t>
          </a:r>
        </a:p>
      </dgm:t>
    </dgm:pt>
    <dgm:pt modelId="{2F0E190E-55EF-4369-A443-0834A70868F2}" type="parTrans" cxnId="{38661F43-1E2B-4C4E-BE9E-B5798DD21E43}">
      <dgm:prSet/>
      <dgm:spPr/>
      <dgm:t>
        <a:bodyPr/>
        <a:lstStyle/>
        <a:p>
          <a:endParaRPr lang="ru-RU"/>
        </a:p>
      </dgm:t>
    </dgm:pt>
    <dgm:pt modelId="{A87A5FBC-86A7-4DA1-858E-94200F3BB3C2}" type="sibTrans" cxnId="{38661F43-1E2B-4C4E-BE9E-B5798DD21E43}">
      <dgm:prSet/>
      <dgm:spPr/>
      <dgm:t>
        <a:bodyPr/>
        <a:lstStyle/>
        <a:p>
          <a:endParaRPr lang="ru-RU"/>
        </a:p>
      </dgm:t>
    </dgm:pt>
    <dgm:pt modelId="{A5559EF3-0553-4B4F-A12F-D6DD99B1D471}">
      <dgm:prSet phldrT="[Текст]" custT="1"/>
      <dgm:spPr/>
      <dgm:t>
        <a:bodyPr/>
        <a:lstStyle/>
        <a:p>
          <a:r>
            <a:rPr lang="ru-RU" sz="500" dirty="0"/>
            <a:t>. </a:t>
          </a:r>
          <a:r>
            <a:rPr lang="ru-RU" sz="1000" dirty="0" err="1"/>
            <a:t>Додзина</a:t>
          </a:r>
          <a:r>
            <a:rPr lang="ru-RU" sz="1000" dirty="0"/>
            <a:t>, О.Б. Отражение особенностей взаимодействия с предметным и социальным миром в лексическом развитии детей с аутизмом : автореферат </a:t>
          </a:r>
          <a:r>
            <a:rPr lang="ru-RU" sz="1000" dirty="0" err="1"/>
            <a:t>дис</a:t>
          </a:r>
          <a:r>
            <a:rPr lang="ru-RU" sz="1000" dirty="0"/>
            <a:t>. … канд. психол. наук : 19.00.10 : защищена 18.01.07 / Оксана Борисовна </a:t>
          </a:r>
          <a:r>
            <a:rPr lang="ru-RU" sz="1000" dirty="0" err="1"/>
            <a:t>Додзина</a:t>
          </a:r>
          <a:r>
            <a:rPr lang="ru-RU" sz="1000" dirty="0"/>
            <a:t>. – М., 2007. – 24 с. – </a:t>
          </a:r>
          <a:r>
            <a:rPr lang="ru-RU" sz="1000" dirty="0" err="1"/>
            <a:t>Библиогр</a:t>
          </a:r>
          <a:r>
            <a:rPr lang="ru-RU" sz="1000" dirty="0"/>
            <a:t>.: с. 24. </a:t>
          </a:r>
          <a:endParaRPr lang="ru-RU" sz="500" dirty="0"/>
        </a:p>
      </dgm:t>
    </dgm:pt>
    <dgm:pt modelId="{37711C57-621F-4457-A0D7-53D825612252}" type="parTrans" cxnId="{B409BB6F-9255-455B-8576-1D0BDA4526FA}">
      <dgm:prSet/>
      <dgm:spPr/>
      <dgm:t>
        <a:bodyPr/>
        <a:lstStyle/>
        <a:p>
          <a:endParaRPr lang="ru-RU"/>
        </a:p>
      </dgm:t>
    </dgm:pt>
    <dgm:pt modelId="{00AF5846-8962-4709-BE68-6E1E896220AE}" type="sibTrans" cxnId="{B409BB6F-9255-455B-8576-1D0BDA4526FA}">
      <dgm:prSet/>
      <dgm:spPr/>
      <dgm:t>
        <a:bodyPr/>
        <a:lstStyle/>
        <a:p>
          <a:endParaRPr lang="ru-RU"/>
        </a:p>
      </dgm:t>
    </dgm:pt>
    <dgm:pt modelId="{854582FE-298E-4438-A5F5-DC38121FCEB3}">
      <dgm:prSet phldrT="[Текст]" custT="1"/>
      <dgm:spPr/>
      <dgm:t>
        <a:bodyPr/>
        <a:lstStyle/>
        <a:p>
          <a:r>
            <a:rPr lang="ru-RU" sz="1000" dirty="0" err="1"/>
            <a:t>Додзина</a:t>
          </a:r>
          <a:r>
            <a:rPr lang="ru-RU" sz="1000" dirty="0"/>
            <a:t>, О.Б. Психологические характеристики речевого развития детей с аутизмом / О.Б. </a:t>
          </a:r>
          <a:r>
            <a:rPr lang="ru-RU" sz="1000" dirty="0" err="1"/>
            <a:t>Додзина</a:t>
          </a:r>
          <a:r>
            <a:rPr lang="ru-RU" sz="1000" dirty="0"/>
            <a:t> // Дефектология. – 2004. – № 6. – С. 44-52. – </a:t>
          </a:r>
          <a:r>
            <a:rPr lang="ru-RU" sz="1000" dirty="0" err="1"/>
            <a:t>Библиогр</a:t>
          </a:r>
          <a:r>
            <a:rPr lang="ru-RU" sz="1000" dirty="0"/>
            <a:t>.: с. 52. </a:t>
          </a:r>
        </a:p>
      </dgm:t>
    </dgm:pt>
    <dgm:pt modelId="{F59C68AD-3118-4BB5-BBCD-149770D7B62D}" type="parTrans" cxnId="{F48CB4B5-81C7-423F-87E2-0995AFD0F645}">
      <dgm:prSet/>
      <dgm:spPr/>
      <dgm:t>
        <a:bodyPr/>
        <a:lstStyle/>
        <a:p>
          <a:endParaRPr lang="ru-RU"/>
        </a:p>
      </dgm:t>
    </dgm:pt>
    <dgm:pt modelId="{ADB7C6AA-5D31-4CBF-B1C5-30B0D9F8EA29}" type="sibTrans" cxnId="{F48CB4B5-81C7-423F-87E2-0995AFD0F645}">
      <dgm:prSet/>
      <dgm:spPr/>
      <dgm:t>
        <a:bodyPr/>
        <a:lstStyle/>
        <a:p>
          <a:endParaRPr lang="ru-RU"/>
        </a:p>
      </dgm:t>
    </dgm:pt>
    <dgm:pt modelId="{2052F089-28A1-46B5-A351-3016ACA4CB5D}">
      <dgm:prSet phldrT="[Текст]" custT="1"/>
      <dgm:spPr/>
      <dgm:t>
        <a:bodyPr/>
        <a:lstStyle/>
        <a:p>
          <a:r>
            <a:rPr lang="ru-RU" sz="900" dirty="0"/>
            <a:t>Никольская, О.С. </a:t>
          </a:r>
          <a:r>
            <a:rPr lang="ru-RU" sz="1000" dirty="0"/>
            <a:t>Проблемы</a:t>
          </a:r>
          <a:r>
            <a:rPr lang="ru-RU" sz="900" dirty="0"/>
            <a:t> обучения аутичных детей / О.С. Никольская // Дефектология. - 1995. - №2.</a:t>
          </a:r>
        </a:p>
      </dgm:t>
    </dgm:pt>
    <dgm:pt modelId="{78F6E739-6EF7-4567-BB0E-C1F15D2A27F7}" type="parTrans" cxnId="{4108C766-3B2A-4CF2-BFCA-3090C3A5CB3B}">
      <dgm:prSet/>
      <dgm:spPr/>
      <dgm:t>
        <a:bodyPr/>
        <a:lstStyle/>
        <a:p>
          <a:endParaRPr lang="ru-RU"/>
        </a:p>
      </dgm:t>
    </dgm:pt>
    <dgm:pt modelId="{CFD3B0F1-3F73-4EF8-9404-060069549DE6}" type="sibTrans" cxnId="{4108C766-3B2A-4CF2-BFCA-3090C3A5CB3B}">
      <dgm:prSet/>
      <dgm:spPr/>
      <dgm:t>
        <a:bodyPr/>
        <a:lstStyle/>
        <a:p>
          <a:endParaRPr lang="ru-RU"/>
        </a:p>
      </dgm:t>
    </dgm:pt>
    <dgm:pt modelId="{3C70C096-AE42-416E-87AB-D491D9AC9A7A}" type="pres">
      <dgm:prSet presAssocID="{29AE3AA8-849D-472B-88F9-011F67FA2870}" presName="linear" presStyleCnt="0">
        <dgm:presLayoutVars>
          <dgm:dir/>
          <dgm:animLvl val="lvl"/>
          <dgm:resizeHandles val="exact"/>
        </dgm:presLayoutVars>
      </dgm:prSet>
      <dgm:spPr/>
    </dgm:pt>
    <dgm:pt modelId="{B4B855D6-4E1C-467A-A917-E1BC2449C0F7}" type="pres">
      <dgm:prSet presAssocID="{0E3008A0-9689-48C3-9EF1-7701C53C79BB}" presName="parentLin" presStyleCnt="0"/>
      <dgm:spPr/>
    </dgm:pt>
    <dgm:pt modelId="{BFA68595-4885-4E03-B3BB-2A82A93049E6}" type="pres">
      <dgm:prSet presAssocID="{0E3008A0-9689-48C3-9EF1-7701C53C79BB}" presName="parentLeftMargin" presStyleLbl="node1" presStyleIdx="0" presStyleCnt="4"/>
      <dgm:spPr/>
    </dgm:pt>
    <dgm:pt modelId="{E8FDC9CF-4741-4FEB-9C12-301855E7870C}" type="pres">
      <dgm:prSet presAssocID="{0E3008A0-9689-48C3-9EF1-7701C53C79BB}" presName="parentText" presStyleLbl="node1" presStyleIdx="0" presStyleCnt="4" custScaleY="414634">
        <dgm:presLayoutVars>
          <dgm:chMax val="0"/>
          <dgm:bulletEnabled val="1"/>
        </dgm:presLayoutVars>
      </dgm:prSet>
      <dgm:spPr/>
    </dgm:pt>
    <dgm:pt modelId="{DFFF3E93-75C2-45C7-BC6C-3588FC612FE2}" type="pres">
      <dgm:prSet presAssocID="{0E3008A0-9689-48C3-9EF1-7701C53C79BB}" presName="negativeSpace" presStyleCnt="0"/>
      <dgm:spPr/>
    </dgm:pt>
    <dgm:pt modelId="{3EAEF297-CCCA-4C17-9C8F-ECF1D705442A}" type="pres">
      <dgm:prSet presAssocID="{0E3008A0-9689-48C3-9EF1-7701C53C79BB}" presName="childText" presStyleLbl="conFgAcc1" presStyleIdx="0" presStyleCnt="4">
        <dgm:presLayoutVars>
          <dgm:bulletEnabled val="1"/>
        </dgm:presLayoutVars>
      </dgm:prSet>
      <dgm:spPr/>
    </dgm:pt>
    <dgm:pt modelId="{C717A888-376E-497D-92B8-235B045CE012}" type="pres">
      <dgm:prSet presAssocID="{A87A5FBC-86A7-4DA1-858E-94200F3BB3C2}" presName="spaceBetweenRectangles" presStyleCnt="0"/>
      <dgm:spPr/>
    </dgm:pt>
    <dgm:pt modelId="{896AA764-2451-496D-902C-522ADF3AB751}" type="pres">
      <dgm:prSet presAssocID="{A5559EF3-0553-4B4F-A12F-D6DD99B1D471}" presName="parentLin" presStyleCnt="0"/>
      <dgm:spPr/>
    </dgm:pt>
    <dgm:pt modelId="{6AAFA7DD-D856-44E0-923B-E4EA474F4A19}" type="pres">
      <dgm:prSet presAssocID="{A5559EF3-0553-4B4F-A12F-D6DD99B1D471}" presName="parentLeftMargin" presStyleLbl="node1" presStyleIdx="0" presStyleCnt="4"/>
      <dgm:spPr/>
    </dgm:pt>
    <dgm:pt modelId="{FBD17419-34FE-4474-9284-D945749C308E}" type="pres">
      <dgm:prSet presAssocID="{A5559EF3-0553-4B4F-A12F-D6DD99B1D471}" presName="parentText" presStyleLbl="node1" presStyleIdx="1" presStyleCnt="4" custScaleY="414634">
        <dgm:presLayoutVars>
          <dgm:chMax val="0"/>
          <dgm:bulletEnabled val="1"/>
        </dgm:presLayoutVars>
      </dgm:prSet>
      <dgm:spPr/>
    </dgm:pt>
    <dgm:pt modelId="{C40630BE-CA19-4FF5-B5DB-E287BC73F9C8}" type="pres">
      <dgm:prSet presAssocID="{A5559EF3-0553-4B4F-A12F-D6DD99B1D471}" presName="negativeSpace" presStyleCnt="0"/>
      <dgm:spPr/>
    </dgm:pt>
    <dgm:pt modelId="{B429C9AB-CA8A-41A4-865C-28B4DBA9BB22}" type="pres">
      <dgm:prSet presAssocID="{A5559EF3-0553-4B4F-A12F-D6DD99B1D471}" presName="childText" presStyleLbl="conFgAcc1" presStyleIdx="1" presStyleCnt="4">
        <dgm:presLayoutVars>
          <dgm:bulletEnabled val="1"/>
        </dgm:presLayoutVars>
      </dgm:prSet>
      <dgm:spPr/>
    </dgm:pt>
    <dgm:pt modelId="{14DA6B97-6BA0-4B42-96A0-AA9619DC4CD8}" type="pres">
      <dgm:prSet presAssocID="{00AF5846-8962-4709-BE68-6E1E896220AE}" presName="spaceBetweenRectangles" presStyleCnt="0"/>
      <dgm:spPr/>
    </dgm:pt>
    <dgm:pt modelId="{CA808634-98E3-41AC-90B5-F923694CA42D}" type="pres">
      <dgm:prSet presAssocID="{854582FE-298E-4438-A5F5-DC38121FCEB3}" presName="parentLin" presStyleCnt="0"/>
      <dgm:spPr/>
    </dgm:pt>
    <dgm:pt modelId="{043C61B5-222F-4BCE-85D3-516C53A7B3FA}" type="pres">
      <dgm:prSet presAssocID="{854582FE-298E-4438-A5F5-DC38121FCEB3}" presName="parentLeftMargin" presStyleLbl="node1" presStyleIdx="1" presStyleCnt="4"/>
      <dgm:spPr/>
    </dgm:pt>
    <dgm:pt modelId="{400C84D3-92D2-4B89-91FD-E87B2285198F}" type="pres">
      <dgm:prSet presAssocID="{854582FE-298E-4438-A5F5-DC38121FCEB3}" presName="parentText" presStyleLbl="node1" presStyleIdx="2" presStyleCnt="4" custScaleY="414634">
        <dgm:presLayoutVars>
          <dgm:chMax val="0"/>
          <dgm:bulletEnabled val="1"/>
        </dgm:presLayoutVars>
      </dgm:prSet>
      <dgm:spPr/>
    </dgm:pt>
    <dgm:pt modelId="{E9D41BB9-3B18-4EC5-9102-BF77FA8C009D}" type="pres">
      <dgm:prSet presAssocID="{854582FE-298E-4438-A5F5-DC38121FCEB3}" presName="negativeSpace" presStyleCnt="0"/>
      <dgm:spPr/>
    </dgm:pt>
    <dgm:pt modelId="{D9AA72DF-848E-4FF7-8EA9-6B277DAB4608}" type="pres">
      <dgm:prSet presAssocID="{854582FE-298E-4438-A5F5-DC38121FCEB3}" presName="childText" presStyleLbl="conFgAcc1" presStyleIdx="2" presStyleCnt="4">
        <dgm:presLayoutVars>
          <dgm:bulletEnabled val="1"/>
        </dgm:presLayoutVars>
      </dgm:prSet>
      <dgm:spPr/>
    </dgm:pt>
    <dgm:pt modelId="{591EFE2C-FD73-471A-B660-0662EB86968B}" type="pres">
      <dgm:prSet presAssocID="{ADB7C6AA-5D31-4CBF-B1C5-30B0D9F8EA29}" presName="spaceBetweenRectangles" presStyleCnt="0"/>
      <dgm:spPr/>
    </dgm:pt>
    <dgm:pt modelId="{FC92F104-CA7C-412B-8EC0-E66B5E8B6C1B}" type="pres">
      <dgm:prSet presAssocID="{2052F089-28A1-46B5-A351-3016ACA4CB5D}" presName="parentLin" presStyleCnt="0"/>
      <dgm:spPr/>
    </dgm:pt>
    <dgm:pt modelId="{F560CFDC-9673-4D5D-B1AE-9AD3D0AF301A}" type="pres">
      <dgm:prSet presAssocID="{2052F089-28A1-46B5-A351-3016ACA4CB5D}" presName="parentLeftMargin" presStyleLbl="node1" presStyleIdx="2" presStyleCnt="4"/>
      <dgm:spPr/>
    </dgm:pt>
    <dgm:pt modelId="{D1CE12E3-DCCA-44A2-9D8F-D5A8E1286D17}" type="pres">
      <dgm:prSet presAssocID="{2052F089-28A1-46B5-A351-3016ACA4CB5D}" presName="parentText" presStyleLbl="node1" presStyleIdx="3" presStyleCnt="4" custScaleY="414634">
        <dgm:presLayoutVars>
          <dgm:chMax val="0"/>
          <dgm:bulletEnabled val="1"/>
        </dgm:presLayoutVars>
      </dgm:prSet>
      <dgm:spPr/>
    </dgm:pt>
    <dgm:pt modelId="{604CE1FD-C581-4B46-ACBC-39B9601989ED}" type="pres">
      <dgm:prSet presAssocID="{2052F089-28A1-46B5-A351-3016ACA4CB5D}" presName="negativeSpace" presStyleCnt="0"/>
      <dgm:spPr/>
    </dgm:pt>
    <dgm:pt modelId="{2353D1C5-4E2E-4E95-88C9-1DF3C6B3D630}" type="pres">
      <dgm:prSet presAssocID="{2052F089-28A1-46B5-A351-3016ACA4CB5D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A93291F-70B1-48CE-9930-46CE9FB52544}" type="presOf" srcId="{0E3008A0-9689-48C3-9EF1-7701C53C79BB}" destId="{BFA68595-4885-4E03-B3BB-2A82A93049E6}" srcOrd="0" destOrd="0" presId="urn:microsoft.com/office/officeart/2005/8/layout/list1"/>
    <dgm:cxn modelId="{671B8927-8F85-45DD-B42F-C5E01BDF1183}" type="presOf" srcId="{2052F089-28A1-46B5-A351-3016ACA4CB5D}" destId="{D1CE12E3-DCCA-44A2-9D8F-D5A8E1286D17}" srcOrd="1" destOrd="0" presId="urn:microsoft.com/office/officeart/2005/8/layout/list1"/>
    <dgm:cxn modelId="{A5611B29-69B9-4333-AC54-C95D320E772B}" type="presOf" srcId="{0E3008A0-9689-48C3-9EF1-7701C53C79BB}" destId="{E8FDC9CF-4741-4FEB-9C12-301855E7870C}" srcOrd="1" destOrd="0" presId="urn:microsoft.com/office/officeart/2005/8/layout/list1"/>
    <dgm:cxn modelId="{38661F43-1E2B-4C4E-BE9E-B5798DD21E43}" srcId="{29AE3AA8-849D-472B-88F9-011F67FA2870}" destId="{0E3008A0-9689-48C3-9EF1-7701C53C79BB}" srcOrd="0" destOrd="0" parTransId="{2F0E190E-55EF-4369-A443-0834A70868F2}" sibTransId="{A87A5FBC-86A7-4DA1-858E-94200F3BB3C2}"/>
    <dgm:cxn modelId="{4108C766-3B2A-4CF2-BFCA-3090C3A5CB3B}" srcId="{29AE3AA8-849D-472B-88F9-011F67FA2870}" destId="{2052F089-28A1-46B5-A351-3016ACA4CB5D}" srcOrd="3" destOrd="0" parTransId="{78F6E739-6EF7-4567-BB0E-C1F15D2A27F7}" sibTransId="{CFD3B0F1-3F73-4EF8-9404-060069549DE6}"/>
    <dgm:cxn modelId="{B409BB6F-9255-455B-8576-1D0BDA4526FA}" srcId="{29AE3AA8-849D-472B-88F9-011F67FA2870}" destId="{A5559EF3-0553-4B4F-A12F-D6DD99B1D471}" srcOrd="1" destOrd="0" parTransId="{37711C57-621F-4457-A0D7-53D825612252}" sibTransId="{00AF5846-8962-4709-BE68-6E1E896220AE}"/>
    <dgm:cxn modelId="{A043C656-9E90-40AB-840E-4A291F164898}" type="presOf" srcId="{29AE3AA8-849D-472B-88F9-011F67FA2870}" destId="{3C70C096-AE42-416E-87AB-D491D9AC9A7A}" srcOrd="0" destOrd="0" presId="urn:microsoft.com/office/officeart/2005/8/layout/list1"/>
    <dgm:cxn modelId="{CD90DF7D-C14D-4280-8A55-BE0CA9DCF11E}" type="presOf" srcId="{854582FE-298E-4438-A5F5-DC38121FCEB3}" destId="{043C61B5-222F-4BCE-85D3-516C53A7B3FA}" srcOrd="0" destOrd="0" presId="urn:microsoft.com/office/officeart/2005/8/layout/list1"/>
    <dgm:cxn modelId="{4E713788-5AFE-4963-A0C7-8D5A9B7FDFEC}" type="presOf" srcId="{2052F089-28A1-46B5-A351-3016ACA4CB5D}" destId="{F560CFDC-9673-4D5D-B1AE-9AD3D0AF301A}" srcOrd="0" destOrd="0" presId="urn:microsoft.com/office/officeart/2005/8/layout/list1"/>
    <dgm:cxn modelId="{DB41DCB4-5FCD-483D-892A-9D459C9E7D60}" type="presOf" srcId="{A5559EF3-0553-4B4F-A12F-D6DD99B1D471}" destId="{6AAFA7DD-D856-44E0-923B-E4EA474F4A19}" srcOrd="0" destOrd="0" presId="urn:microsoft.com/office/officeart/2005/8/layout/list1"/>
    <dgm:cxn modelId="{F48CB4B5-81C7-423F-87E2-0995AFD0F645}" srcId="{29AE3AA8-849D-472B-88F9-011F67FA2870}" destId="{854582FE-298E-4438-A5F5-DC38121FCEB3}" srcOrd="2" destOrd="0" parTransId="{F59C68AD-3118-4BB5-BBCD-149770D7B62D}" sibTransId="{ADB7C6AA-5D31-4CBF-B1C5-30B0D9F8EA29}"/>
    <dgm:cxn modelId="{E103C4C7-FCA5-4AE3-92A0-AE813F3253A9}" type="presOf" srcId="{A5559EF3-0553-4B4F-A12F-D6DD99B1D471}" destId="{FBD17419-34FE-4474-9284-D945749C308E}" srcOrd="1" destOrd="0" presId="urn:microsoft.com/office/officeart/2005/8/layout/list1"/>
    <dgm:cxn modelId="{661C6EEF-60E8-421D-84EB-A4383592538C}" type="presOf" srcId="{854582FE-298E-4438-A5F5-DC38121FCEB3}" destId="{400C84D3-92D2-4B89-91FD-E87B2285198F}" srcOrd="1" destOrd="0" presId="urn:microsoft.com/office/officeart/2005/8/layout/list1"/>
    <dgm:cxn modelId="{B99028F6-B2D5-499B-97F8-B71A2644A8F5}" type="presParOf" srcId="{3C70C096-AE42-416E-87AB-D491D9AC9A7A}" destId="{B4B855D6-4E1C-467A-A917-E1BC2449C0F7}" srcOrd="0" destOrd="0" presId="urn:microsoft.com/office/officeart/2005/8/layout/list1"/>
    <dgm:cxn modelId="{33F0C876-1CB1-4B2C-BC41-BF2672B16636}" type="presParOf" srcId="{B4B855D6-4E1C-467A-A917-E1BC2449C0F7}" destId="{BFA68595-4885-4E03-B3BB-2A82A93049E6}" srcOrd="0" destOrd="0" presId="urn:microsoft.com/office/officeart/2005/8/layout/list1"/>
    <dgm:cxn modelId="{1E7422AA-D2EB-45B7-8320-553E8FC57284}" type="presParOf" srcId="{B4B855D6-4E1C-467A-A917-E1BC2449C0F7}" destId="{E8FDC9CF-4741-4FEB-9C12-301855E7870C}" srcOrd="1" destOrd="0" presId="urn:microsoft.com/office/officeart/2005/8/layout/list1"/>
    <dgm:cxn modelId="{180FE84C-4DDB-45BB-957C-A57813C31E84}" type="presParOf" srcId="{3C70C096-AE42-416E-87AB-D491D9AC9A7A}" destId="{DFFF3E93-75C2-45C7-BC6C-3588FC612FE2}" srcOrd="1" destOrd="0" presId="urn:microsoft.com/office/officeart/2005/8/layout/list1"/>
    <dgm:cxn modelId="{CF7730BE-ACC7-4465-AE4E-2FF0A6FC5275}" type="presParOf" srcId="{3C70C096-AE42-416E-87AB-D491D9AC9A7A}" destId="{3EAEF297-CCCA-4C17-9C8F-ECF1D705442A}" srcOrd="2" destOrd="0" presId="urn:microsoft.com/office/officeart/2005/8/layout/list1"/>
    <dgm:cxn modelId="{92D9C5F4-5894-401A-B71A-0DEE5985E4FD}" type="presParOf" srcId="{3C70C096-AE42-416E-87AB-D491D9AC9A7A}" destId="{C717A888-376E-497D-92B8-235B045CE012}" srcOrd="3" destOrd="0" presId="urn:microsoft.com/office/officeart/2005/8/layout/list1"/>
    <dgm:cxn modelId="{9BC1B89B-B329-46C2-8EB7-B9CC695C76BD}" type="presParOf" srcId="{3C70C096-AE42-416E-87AB-D491D9AC9A7A}" destId="{896AA764-2451-496D-902C-522ADF3AB751}" srcOrd="4" destOrd="0" presId="urn:microsoft.com/office/officeart/2005/8/layout/list1"/>
    <dgm:cxn modelId="{74454EE5-D616-4ED6-AD08-9D66F86005E8}" type="presParOf" srcId="{896AA764-2451-496D-902C-522ADF3AB751}" destId="{6AAFA7DD-D856-44E0-923B-E4EA474F4A19}" srcOrd="0" destOrd="0" presId="urn:microsoft.com/office/officeart/2005/8/layout/list1"/>
    <dgm:cxn modelId="{9CF6AF82-008A-47B5-B488-EE05E6605B57}" type="presParOf" srcId="{896AA764-2451-496D-902C-522ADF3AB751}" destId="{FBD17419-34FE-4474-9284-D945749C308E}" srcOrd="1" destOrd="0" presId="urn:microsoft.com/office/officeart/2005/8/layout/list1"/>
    <dgm:cxn modelId="{6878152D-7F13-4F21-A943-9A9E74174691}" type="presParOf" srcId="{3C70C096-AE42-416E-87AB-D491D9AC9A7A}" destId="{C40630BE-CA19-4FF5-B5DB-E287BC73F9C8}" srcOrd="5" destOrd="0" presId="urn:microsoft.com/office/officeart/2005/8/layout/list1"/>
    <dgm:cxn modelId="{2F4A0474-1A25-4053-9AC8-AE1390D8A844}" type="presParOf" srcId="{3C70C096-AE42-416E-87AB-D491D9AC9A7A}" destId="{B429C9AB-CA8A-41A4-865C-28B4DBA9BB22}" srcOrd="6" destOrd="0" presId="urn:microsoft.com/office/officeart/2005/8/layout/list1"/>
    <dgm:cxn modelId="{EA7CFBE4-96EE-4FF3-9069-9E58DFE78DCD}" type="presParOf" srcId="{3C70C096-AE42-416E-87AB-D491D9AC9A7A}" destId="{14DA6B97-6BA0-4B42-96A0-AA9619DC4CD8}" srcOrd="7" destOrd="0" presId="urn:microsoft.com/office/officeart/2005/8/layout/list1"/>
    <dgm:cxn modelId="{867F2EE4-0A82-4D0C-AD83-5378EC8070A3}" type="presParOf" srcId="{3C70C096-AE42-416E-87AB-D491D9AC9A7A}" destId="{CA808634-98E3-41AC-90B5-F923694CA42D}" srcOrd="8" destOrd="0" presId="urn:microsoft.com/office/officeart/2005/8/layout/list1"/>
    <dgm:cxn modelId="{12276DDA-88C0-4423-9D93-CB1000103CFC}" type="presParOf" srcId="{CA808634-98E3-41AC-90B5-F923694CA42D}" destId="{043C61B5-222F-4BCE-85D3-516C53A7B3FA}" srcOrd="0" destOrd="0" presId="urn:microsoft.com/office/officeart/2005/8/layout/list1"/>
    <dgm:cxn modelId="{DA2E5E23-A105-42D7-B260-1AD549873680}" type="presParOf" srcId="{CA808634-98E3-41AC-90B5-F923694CA42D}" destId="{400C84D3-92D2-4B89-91FD-E87B2285198F}" srcOrd="1" destOrd="0" presId="urn:microsoft.com/office/officeart/2005/8/layout/list1"/>
    <dgm:cxn modelId="{A0A3E256-C051-4C49-BD32-CE8CA2FDB8FD}" type="presParOf" srcId="{3C70C096-AE42-416E-87AB-D491D9AC9A7A}" destId="{E9D41BB9-3B18-4EC5-9102-BF77FA8C009D}" srcOrd="9" destOrd="0" presId="urn:microsoft.com/office/officeart/2005/8/layout/list1"/>
    <dgm:cxn modelId="{2491BE5B-A3D7-4D7A-AF1D-3DDF1A91779F}" type="presParOf" srcId="{3C70C096-AE42-416E-87AB-D491D9AC9A7A}" destId="{D9AA72DF-848E-4FF7-8EA9-6B277DAB4608}" srcOrd="10" destOrd="0" presId="urn:microsoft.com/office/officeart/2005/8/layout/list1"/>
    <dgm:cxn modelId="{77B67B24-07BD-4269-8ABD-D5D04A37D213}" type="presParOf" srcId="{3C70C096-AE42-416E-87AB-D491D9AC9A7A}" destId="{591EFE2C-FD73-471A-B660-0662EB86968B}" srcOrd="11" destOrd="0" presId="urn:microsoft.com/office/officeart/2005/8/layout/list1"/>
    <dgm:cxn modelId="{6A5B47E6-4EAE-4913-BFFF-DF381D0441CD}" type="presParOf" srcId="{3C70C096-AE42-416E-87AB-D491D9AC9A7A}" destId="{FC92F104-CA7C-412B-8EC0-E66B5E8B6C1B}" srcOrd="12" destOrd="0" presId="urn:microsoft.com/office/officeart/2005/8/layout/list1"/>
    <dgm:cxn modelId="{585E1434-BF01-4DB2-9300-0A90B7E58A8C}" type="presParOf" srcId="{FC92F104-CA7C-412B-8EC0-E66B5E8B6C1B}" destId="{F560CFDC-9673-4D5D-B1AE-9AD3D0AF301A}" srcOrd="0" destOrd="0" presId="urn:microsoft.com/office/officeart/2005/8/layout/list1"/>
    <dgm:cxn modelId="{8FBE93B1-BFA8-4778-B56F-E5A14826E6C8}" type="presParOf" srcId="{FC92F104-CA7C-412B-8EC0-E66B5E8B6C1B}" destId="{D1CE12E3-DCCA-44A2-9D8F-D5A8E1286D17}" srcOrd="1" destOrd="0" presId="urn:microsoft.com/office/officeart/2005/8/layout/list1"/>
    <dgm:cxn modelId="{ACBFF8AC-4C2E-4B7C-8A86-25512A8AB546}" type="presParOf" srcId="{3C70C096-AE42-416E-87AB-D491D9AC9A7A}" destId="{604CE1FD-C581-4B46-ACBC-39B9601989ED}" srcOrd="13" destOrd="0" presId="urn:microsoft.com/office/officeart/2005/8/layout/list1"/>
    <dgm:cxn modelId="{8C331144-AC12-4B72-A25B-BF8CFD5E4222}" type="presParOf" srcId="{3C70C096-AE42-416E-87AB-D491D9AC9A7A}" destId="{2353D1C5-4E2E-4E95-88C9-1DF3C6B3D63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A5ED89-9FD1-4954-9187-57FF634C9A60}">
      <dsp:nvSpPr>
        <dsp:cNvPr id="0" name=""/>
        <dsp:cNvSpPr/>
      </dsp:nvSpPr>
      <dsp:spPr>
        <a:xfrm rot="10800000">
          <a:off x="1228486" y="1270"/>
          <a:ext cx="4053840" cy="829627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5843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Отдельные вокализации</a:t>
          </a:r>
        </a:p>
      </dsp:txBody>
      <dsp:txXfrm rot="10800000">
        <a:off x="1435893" y="1270"/>
        <a:ext cx="3846433" cy="829627"/>
      </dsp:txXfrm>
    </dsp:sp>
    <dsp:sp modelId="{B8A09CCB-5CD0-47CE-8425-F814DDB7EFAA}">
      <dsp:nvSpPr>
        <dsp:cNvPr id="0" name=""/>
        <dsp:cNvSpPr/>
      </dsp:nvSpPr>
      <dsp:spPr>
        <a:xfrm>
          <a:off x="813673" y="1270"/>
          <a:ext cx="829627" cy="82962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F69B1B9-059B-4BC3-A0A8-FE2384A276A7}">
      <dsp:nvSpPr>
        <dsp:cNvPr id="0" name=""/>
        <dsp:cNvSpPr/>
      </dsp:nvSpPr>
      <dsp:spPr>
        <a:xfrm rot="10800000">
          <a:off x="1228486" y="1078547"/>
          <a:ext cx="4053840" cy="829627"/>
        </a:xfrm>
        <a:prstGeom prst="homePlate">
          <a:avLst/>
        </a:prstGeom>
        <a:gradFill rotWithShape="0">
          <a:gsLst>
            <a:gs pos="0">
              <a:schemeClr val="accent4">
                <a:hueOff val="266647"/>
                <a:satOff val="15517"/>
                <a:lumOff val="17386"/>
                <a:alphaOff val="0"/>
                <a:shade val="51000"/>
                <a:satMod val="130000"/>
              </a:schemeClr>
            </a:gs>
            <a:gs pos="80000">
              <a:schemeClr val="accent4">
                <a:hueOff val="266647"/>
                <a:satOff val="15517"/>
                <a:lumOff val="17386"/>
                <a:alphaOff val="0"/>
                <a:shade val="93000"/>
                <a:satMod val="130000"/>
              </a:schemeClr>
            </a:gs>
            <a:gs pos="100000">
              <a:schemeClr val="accent4">
                <a:hueOff val="266647"/>
                <a:satOff val="15517"/>
                <a:lumOff val="173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5843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 err="1"/>
            <a:t>Эхолаличные</a:t>
          </a:r>
          <a:r>
            <a:rPr lang="ru-RU" sz="1700" kern="1200" dirty="0"/>
            <a:t> слова и отдельные фразы</a:t>
          </a:r>
        </a:p>
      </dsp:txBody>
      <dsp:txXfrm rot="10800000">
        <a:off x="1435893" y="1078547"/>
        <a:ext cx="3846433" cy="829627"/>
      </dsp:txXfrm>
    </dsp:sp>
    <dsp:sp modelId="{7F98239F-9047-467A-9F0E-A719DD77BE37}">
      <dsp:nvSpPr>
        <dsp:cNvPr id="0" name=""/>
        <dsp:cNvSpPr/>
      </dsp:nvSpPr>
      <dsp:spPr>
        <a:xfrm>
          <a:off x="813673" y="1078547"/>
          <a:ext cx="829627" cy="82962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D2EB7C1-A407-41B7-BD9C-023797F4D2BF}">
      <dsp:nvSpPr>
        <dsp:cNvPr id="0" name=""/>
        <dsp:cNvSpPr/>
      </dsp:nvSpPr>
      <dsp:spPr>
        <a:xfrm rot="10800000">
          <a:off x="1228486" y="2155825"/>
          <a:ext cx="4053840" cy="829627"/>
        </a:xfrm>
        <a:prstGeom prst="homePlate">
          <a:avLst/>
        </a:prstGeom>
        <a:gradFill rotWithShape="0">
          <a:gsLst>
            <a:gs pos="0">
              <a:schemeClr val="accent4">
                <a:hueOff val="533294"/>
                <a:satOff val="31034"/>
                <a:lumOff val="34771"/>
                <a:alphaOff val="0"/>
                <a:shade val="51000"/>
                <a:satMod val="130000"/>
              </a:schemeClr>
            </a:gs>
            <a:gs pos="80000">
              <a:schemeClr val="accent4">
                <a:hueOff val="533294"/>
                <a:satOff val="31034"/>
                <a:lumOff val="34771"/>
                <a:alphaOff val="0"/>
                <a:shade val="93000"/>
                <a:satMod val="130000"/>
              </a:schemeClr>
            </a:gs>
            <a:gs pos="100000">
              <a:schemeClr val="accent4">
                <a:hueOff val="533294"/>
                <a:satOff val="31034"/>
                <a:lumOff val="347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5843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Развернутые стереотипные монологи с обилием неуместных цитат</a:t>
          </a:r>
        </a:p>
      </dsp:txBody>
      <dsp:txXfrm rot="10800000">
        <a:off x="1435893" y="2155825"/>
        <a:ext cx="3846433" cy="829627"/>
      </dsp:txXfrm>
    </dsp:sp>
    <dsp:sp modelId="{5A5D5379-6487-4A65-B0E0-FA4B15846970}">
      <dsp:nvSpPr>
        <dsp:cNvPr id="0" name=""/>
        <dsp:cNvSpPr/>
      </dsp:nvSpPr>
      <dsp:spPr>
        <a:xfrm>
          <a:off x="813673" y="2155825"/>
          <a:ext cx="829627" cy="829627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20000" b="-20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8954740-2E44-455E-A2A5-4A3CEE049688}">
      <dsp:nvSpPr>
        <dsp:cNvPr id="0" name=""/>
        <dsp:cNvSpPr/>
      </dsp:nvSpPr>
      <dsp:spPr>
        <a:xfrm rot="10800000">
          <a:off x="1228486" y="3233102"/>
          <a:ext cx="4053840" cy="829627"/>
        </a:xfrm>
        <a:prstGeom prst="homePlate">
          <a:avLst/>
        </a:prstGeom>
        <a:gradFill rotWithShape="0">
          <a:gsLst>
            <a:gs pos="0">
              <a:schemeClr val="accent4">
                <a:hueOff val="799941"/>
                <a:satOff val="46551"/>
                <a:lumOff val="52157"/>
                <a:alphaOff val="0"/>
                <a:shade val="51000"/>
                <a:satMod val="130000"/>
              </a:schemeClr>
            </a:gs>
            <a:gs pos="80000">
              <a:schemeClr val="accent4">
                <a:hueOff val="799941"/>
                <a:satOff val="46551"/>
                <a:lumOff val="52157"/>
                <a:alphaOff val="0"/>
                <a:shade val="93000"/>
                <a:satMod val="130000"/>
              </a:schemeClr>
            </a:gs>
            <a:gs pos="100000">
              <a:schemeClr val="accent4">
                <a:hueOff val="799941"/>
                <a:satOff val="46551"/>
                <a:lumOff val="5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5843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Самостоятельные высказывания, с обилием аграмматизмов</a:t>
          </a:r>
        </a:p>
      </dsp:txBody>
      <dsp:txXfrm rot="10800000">
        <a:off x="1435893" y="3233102"/>
        <a:ext cx="3846433" cy="829627"/>
      </dsp:txXfrm>
    </dsp:sp>
    <dsp:sp modelId="{DB166E54-4823-4A31-A216-3F0D6A6E0047}">
      <dsp:nvSpPr>
        <dsp:cNvPr id="0" name=""/>
        <dsp:cNvSpPr/>
      </dsp:nvSpPr>
      <dsp:spPr>
        <a:xfrm>
          <a:off x="813673" y="3233102"/>
          <a:ext cx="829627" cy="829627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-23000" b="-2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59330F-6D7B-4CEB-BDAB-9C7471DD303A}">
      <dsp:nvSpPr>
        <dsp:cNvPr id="0" name=""/>
        <dsp:cNvSpPr/>
      </dsp:nvSpPr>
      <dsp:spPr>
        <a:xfrm>
          <a:off x="0" y="34702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D908E4-F376-4897-9051-69EC173F39D8}">
      <dsp:nvSpPr>
        <dsp:cNvPr id="0" name=""/>
        <dsp:cNvSpPr/>
      </dsp:nvSpPr>
      <dsp:spPr>
        <a:xfrm>
          <a:off x="304800" y="7539"/>
          <a:ext cx="4267200" cy="6789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Установление устойчивого эмоционального контакта</a:t>
          </a:r>
        </a:p>
      </dsp:txBody>
      <dsp:txXfrm>
        <a:off x="337944" y="40683"/>
        <a:ext cx="4200912" cy="612672"/>
      </dsp:txXfrm>
    </dsp:sp>
    <dsp:sp modelId="{9F11E092-A7D0-4174-89BA-C49151B85586}">
      <dsp:nvSpPr>
        <dsp:cNvPr id="0" name=""/>
        <dsp:cNvSpPr/>
      </dsp:nvSpPr>
      <dsp:spPr>
        <a:xfrm>
          <a:off x="0" y="139030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266647"/>
              <a:satOff val="15517"/>
              <a:lumOff val="173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606094-0FCF-4EF7-986F-5AD8540E21C1}">
      <dsp:nvSpPr>
        <dsp:cNvPr id="0" name=""/>
        <dsp:cNvSpPr/>
      </dsp:nvSpPr>
      <dsp:spPr>
        <a:xfrm>
          <a:off x="304800" y="1050820"/>
          <a:ext cx="4267200" cy="678960"/>
        </a:xfrm>
        <a:prstGeom prst="roundRect">
          <a:avLst/>
        </a:prstGeom>
        <a:gradFill rotWithShape="0">
          <a:gsLst>
            <a:gs pos="0">
              <a:schemeClr val="accent4">
                <a:hueOff val="266647"/>
                <a:satOff val="15517"/>
                <a:lumOff val="17386"/>
                <a:alphaOff val="0"/>
                <a:shade val="51000"/>
                <a:satMod val="130000"/>
              </a:schemeClr>
            </a:gs>
            <a:gs pos="80000">
              <a:schemeClr val="accent4">
                <a:hueOff val="266647"/>
                <a:satOff val="15517"/>
                <a:lumOff val="17386"/>
                <a:alphaOff val="0"/>
                <a:shade val="93000"/>
                <a:satMod val="130000"/>
              </a:schemeClr>
            </a:gs>
            <a:gs pos="100000">
              <a:schemeClr val="accent4">
                <a:hueOff val="266647"/>
                <a:satOff val="15517"/>
                <a:lumOff val="173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Растормаживание (провокация) речи</a:t>
          </a:r>
        </a:p>
      </dsp:txBody>
      <dsp:txXfrm>
        <a:off x="337944" y="1083964"/>
        <a:ext cx="4200912" cy="612672"/>
      </dsp:txXfrm>
    </dsp:sp>
    <dsp:sp modelId="{D0618080-64F4-44D3-9533-3C55F99633FE}">
      <dsp:nvSpPr>
        <dsp:cNvPr id="0" name=""/>
        <dsp:cNvSpPr/>
      </dsp:nvSpPr>
      <dsp:spPr>
        <a:xfrm>
          <a:off x="0" y="243358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533294"/>
              <a:satOff val="31034"/>
              <a:lumOff val="3477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22645EC-F8C2-400D-8B78-E41FFB1D345B}">
      <dsp:nvSpPr>
        <dsp:cNvPr id="0" name=""/>
        <dsp:cNvSpPr/>
      </dsp:nvSpPr>
      <dsp:spPr>
        <a:xfrm>
          <a:off x="304800" y="2094100"/>
          <a:ext cx="4267200" cy="678960"/>
        </a:xfrm>
        <a:prstGeom prst="roundRect">
          <a:avLst/>
        </a:prstGeom>
        <a:gradFill rotWithShape="0">
          <a:gsLst>
            <a:gs pos="0">
              <a:schemeClr val="accent4">
                <a:hueOff val="533294"/>
                <a:satOff val="31034"/>
                <a:lumOff val="34771"/>
                <a:alphaOff val="0"/>
                <a:shade val="51000"/>
                <a:satMod val="130000"/>
              </a:schemeClr>
            </a:gs>
            <a:gs pos="80000">
              <a:schemeClr val="accent4">
                <a:hueOff val="533294"/>
                <a:satOff val="31034"/>
                <a:lumOff val="34771"/>
                <a:alphaOff val="0"/>
                <a:shade val="93000"/>
                <a:satMod val="130000"/>
              </a:schemeClr>
            </a:gs>
            <a:gs pos="100000">
              <a:schemeClr val="accent4">
                <a:hueOff val="533294"/>
                <a:satOff val="31034"/>
                <a:lumOff val="347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Расширение, обогащение и осмысление высказываний</a:t>
          </a:r>
        </a:p>
      </dsp:txBody>
      <dsp:txXfrm>
        <a:off x="337944" y="2127244"/>
        <a:ext cx="4200912" cy="612672"/>
      </dsp:txXfrm>
    </dsp:sp>
    <dsp:sp modelId="{7825AC0B-192D-47EE-A964-B99CC801DE4E}">
      <dsp:nvSpPr>
        <dsp:cNvPr id="0" name=""/>
        <dsp:cNvSpPr/>
      </dsp:nvSpPr>
      <dsp:spPr>
        <a:xfrm>
          <a:off x="0" y="347686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799941"/>
              <a:satOff val="46551"/>
              <a:lumOff val="5215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74ED4F-1680-47DA-8A76-D5CEB2DE6213}">
      <dsp:nvSpPr>
        <dsp:cNvPr id="0" name=""/>
        <dsp:cNvSpPr/>
      </dsp:nvSpPr>
      <dsp:spPr>
        <a:xfrm>
          <a:off x="304800" y="3137380"/>
          <a:ext cx="4267200" cy="678960"/>
        </a:xfrm>
        <a:prstGeom prst="roundRect">
          <a:avLst/>
        </a:prstGeom>
        <a:gradFill rotWithShape="0">
          <a:gsLst>
            <a:gs pos="0">
              <a:schemeClr val="accent4">
                <a:hueOff val="799941"/>
                <a:satOff val="46551"/>
                <a:lumOff val="52157"/>
                <a:alphaOff val="0"/>
                <a:shade val="51000"/>
                <a:satMod val="130000"/>
              </a:schemeClr>
            </a:gs>
            <a:gs pos="80000">
              <a:schemeClr val="accent4">
                <a:hueOff val="799941"/>
                <a:satOff val="46551"/>
                <a:lumOff val="52157"/>
                <a:alphaOff val="0"/>
                <a:shade val="93000"/>
                <a:satMod val="130000"/>
              </a:schemeClr>
            </a:gs>
            <a:gs pos="100000">
              <a:schemeClr val="accent4">
                <a:hueOff val="799941"/>
                <a:satOff val="46551"/>
                <a:lumOff val="5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Классическая логопедическая работа</a:t>
          </a:r>
        </a:p>
      </dsp:txBody>
      <dsp:txXfrm>
        <a:off x="337944" y="3170524"/>
        <a:ext cx="4200912" cy="6126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A5ED89-9FD1-4954-9187-57FF634C9A60}">
      <dsp:nvSpPr>
        <dsp:cNvPr id="0" name=""/>
        <dsp:cNvSpPr/>
      </dsp:nvSpPr>
      <dsp:spPr>
        <a:xfrm rot="10800000">
          <a:off x="1228486" y="1270"/>
          <a:ext cx="4053840" cy="829627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5843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Развернутый эмоциональный комментарий со множеством деталей</a:t>
          </a:r>
        </a:p>
      </dsp:txBody>
      <dsp:txXfrm rot="10800000">
        <a:off x="1435893" y="1270"/>
        <a:ext cx="3846433" cy="829627"/>
      </dsp:txXfrm>
    </dsp:sp>
    <dsp:sp modelId="{B8A09CCB-5CD0-47CE-8425-F814DDB7EFAA}">
      <dsp:nvSpPr>
        <dsp:cNvPr id="0" name=""/>
        <dsp:cNvSpPr/>
      </dsp:nvSpPr>
      <dsp:spPr>
        <a:xfrm>
          <a:off x="813673" y="1270"/>
          <a:ext cx="829627" cy="82962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F69B1B9-059B-4BC3-A0A8-FE2384A276A7}">
      <dsp:nvSpPr>
        <dsp:cNvPr id="0" name=""/>
        <dsp:cNvSpPr/>
      </dsp:nvSpPr>
      <dsp:spPr>
        <a:xfrm rot="10800000">
          <a:off x="1228486" y="1078547"/>
          <a:ext cx="4053840" cy="829627"/>
        </a:xfrm>
        <a:prstGeom prst="homePlate">
          <a:avLst/>
        </a:prstGeom>
        <a:gradFill rotWithShape="0">
          <a:gsLst>
            <a:gs pos="0">
              <a:schemeClr val="accent4">
                <a:hueOff val="266647"/>
                <a:satOff val="15517"/>
                <a:lumOff val="17386"/>
                <a:alphaOff val="0"/>
                <a:shade val="51000"/>
                <a:satMod val="130000"/>
              </a:schemeClr>
            </a:gs>
            <a:gs pos="80000">
              <a:schemeClr val="accent4">
                <a:hueOff val="266647"/>
                <a:satOff val="15517"/>
                <a:lumOff val="17386"/>
                <a:alphaOff val="0"/>
                <a:shade val="93000"/>
                <a:satMod val="130000"/>
              </a:schemeClr>
            </a:gs>
            <a:gs pos="100000">
              <a:schemeClr val="accent4">
                <a:hueOff val="266647"/>
                <a:satOff val="15517"/>
                <a:lumOff val="173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5843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Комментарий исключает слова с ярким негативным значением </a:t>
          </a:r>
        </a:p>
      </dsp:txBody>
      <dsp:txXfrm rot="10800000">
        <a:off x="1435893" y="1078547"/>
        <a:ext cx="3846433" cy="829627"/>
      </dsp:txXfrm>
    </dsp:sp>
    <dsp:sp modelId="{7F98239F-9047-467A-9F0E-A719DD77BE37}">
      <dsp:nvSpPr>
        <dsp:cNvPr id="0" name=""/>
        <dsp:cNvSpPr/>
      </dsp:nvSpPr>
      <dsp:spPr>
        <a:xfrm>
          <a:off x="813673" y="1078547"/>
          <a:ext cx="829627" cy="82962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D2EB7C1-A407-41B7-BD9C-023797F4D2BF}">
      <dsp:nvSpPr>
        <dsp:cNvPr id="0" name=""/>
        <dsp:cNvSpPr/>
      </dsp:nvSpPr>
      <dsp:spPr>
        <a:xfrm rot="10800000">
          <a:off x="1228486" y="2155825"/>
          <a:ext cx="4053840" cy="829627"/>
        </a:xfrm>
        <a:prstGeom prst="homePlate">
          <a:avLst/>
        </a:prstGeom>
        <a:gradFill rotWithShape="0">
          <a:gsLst>
            <a:gs pos="0">
              <a:schemeClr val="accent4">
                <a:hueOff val="533294"/>
                <a:satOff val="31034"/>
                <a:lumOff val="34771"/>
                <a:alphaOff val="0"/>
                <a:shade val="51000"/>
                <a:satMod val="130000"/>
              </a:schemeClr>
            </a:gs>
            <a:gs pos="80000">
              <a:schemeClr val="accent4">
                <a:hueOff val="533294"/>
                <a:satOff val="31034"/>
                <a:lumOff val="34771"/>
                <a:alphaOff val="0"/>
                <a:shade val="93000"/>
                <a:satMod val="130000"/>
              </a:schemeClr>
            </a:gs>
            <a:gs pos="100000">
              <a:schemeClr val="accent4">
                <a:hueOff val="533294"/>
                <a:satOff val="31034"/>
                <a:lumOff val="347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5843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Комментарий носит эпизодический характер и связан с стереотипными интересами ребенка</a:t>
          </a:r>
        </a:p>
      </dsp:txBody>
      <dsp:txXfrm rot="10800000">
        <a:off x="1435893" y="2155825"/>
        <a:ext cx="3846433" cy="829627"/>
      </dsp:txXfrm>
    </dsp:sp>
    <dsp:sp modelId="{5A5D5379-6487-4A65-B0E0-FA4B15846970}">
      <dsp:nvSpPr>
        <dsp:cNvPr id="0" name=""/>
        <dsp:cNvSpPr/>
      </dsp:nvSpPr>
      <dsp:spPr>
        <a:xfrm>
          <a:off x="813673" y="2155825"/>
          <a:ext cx="829627" cy="829627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20000" b="-20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8954740-2E44-455E-A2A5-4A3CEE049688}">
      <dsp:nvSpPr>
        <dsp:cNvPr id="0" name=""/>
        <dsp:cNvSpPr/>
      </dsp:nvSpPr>
      <dsp:spPr>
        <a:xfrm rot="10800000">
          <a:off x="1228486" y="3233102"/>
          <a:ext cx="4053840" cy="829627"/>
        </a:xfrm>
        <a:prstGeom prst="homePlate">
          <a:avLst/>
        </a:prstGeom>
        <a:gradFill rotWithShape="0">
          <a:gsLst>
            <a:gs pos="0">
              <a:schemeClr val="accent4">
                <a:hueOff val="799941"/>
                <a:satOff val="46551"/>
                <a:lumOff val="52157"/>
                <a:alphaOff val="0"/>
                <a:shade val="51000"/>
                <a:satMod val="130000"/>
              </a:schemeClr>
            </a:gs>
            <a:gs pos="80000">
              <a:schemeClr val="accent4">
                <a:hueOff val="799941"/>
                <a:satOff val="46551"/>
                <a:lumOff val="52157"/>
                <a:alphaOff val="0"/>
                <a:shade val="93000"/>
                <a:satMod val="130000"/>
              </a:schemeClr>
            </a:gs>
            <a:gs pos="100000">
              <a:schemeClr val="accent4">
                <a:hueOff val="799941"/>
                <a:satOff val="46551"/>
                <a:lumOff val="5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5843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Комментарий нейтральный, обстоятельный,  со множеством деталей</a:t>
          </a:r>
        </a:p>
      </dsp:txBody>
      <dsp:txXfrm rot="10800000">
        <a:off x="1435893" y="3233102"/>
        <a:ext cx="3846433" cy="829627"/>
      </dsp:txXfrm>
    </dsp:sp>
    <dsp:sp modelId="{DB166E54-4823-4A31-A216-3F0D6A6E0047}">
      <dsp:nvSpPr>
        <dsp:cNvPr id="0" name=""/>
        <dsp:cNvSpPr/>
      </dsp:nvSpPr>
      <dsp:spPr>
        <a:xfrm>
          <a:off x="813673" y="3233102"/>
          <a:ext cx="829627" cy="829627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-23000" b="-2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A5ED89-9FD1-4954-9187-57FF634C9A60}">
      <dsp:nvSpPr>
        <dsp:cNvPr id="0" name=""/>
        <dsp:cNvSpPr/>
      </dsp:nvSpPr>
      <dsp:spPr>
        <a:xfrm rot="10800000">
          <a:off x="1769950" y="3229"/>
          <a:ext cx="5889597" cy="1145922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5320" tIns="45720" rIns="85344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- провоцирование непроизвольному подражанию действиям, мимики, интонации взрослого;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- провоцирование ребенка на эхолалии и непроизвольные словесные реакции;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- расширение и осмысление имеющихся у ребенка вокализаций.</a:t>
          </a:r>
        </a:p>
      </dsp:txBody>
      <dsp:txXfrm rot="10800000">
        <a:off x="2056430" y="3229"/>
        <a:ext cx="5603117" cy="1145922"/>
      </dsp:txXfrm>
    </dsp:sp>
    <dsp:sp modelId="{B8A09CCB-5CD0-47CE-8425-F814DDB7EFAA}">
      <dsp:nvSpPr>
        <dsp:cNvPr id="0" name=""/>
        <dsp:cNvSpPr/>
      </dsp:nvSpPr>
      <dsp:spPr>
        <a:xfrm>
          <a:off x="1196989" y="3229"/>
          <a:ext cx="1145922" cy="114592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F69B1B9-059B-4BC3-A0A8-FE2384A276A7}">
      <dsp:nvSpPr>
        <dsp:cNvPr id="0" name=""/>
        <dsp:cNvSpPr/>
      </dsp:nvSpPr>
      <dsp:spPr>
        <a:xfrm rot="10800000">
          <a:off x="1769950" y="1491219"/>
          <a:ext cx="5889597" cy="1145922"/>
        </a:xfrm>
        <a:prstGeom prst="homePlate">
          <a:avLst/>
        </a:prstGeom>
        <a:gradFill rotWithShape="0">
          <a:gsLst>
            <a:gs pos="0">
              <a:schemeClr val="accent4">
                <a:hueOff val="266647"/>
                <a:satOff val="15517"/>
                <a:lumOff val="17386"/>
                <a:alphaOff val="0"/>
                <a:shade val="51000"/>
                <a:satMod val="130000"/>
              </a:schemeClr>
            </a:gs>
            <a:gs pos="80000">
              <a:schemeClr val="accent4">
                <a:hueOff val="266647"/>
                <a:satOff val="15517"/>
                <a:lumOff val="17386"/>
                <a:alphaOff val="0"/>
                <a:shade val="93000"/>
                <a:satMod val="130000"/>
              </a:schemeClr>
            </a:gs>
            <a:gs pos="100000">
              <a:schemeClr val="accent4">
                <a:hueOff val="266647"/>
                <a:satOff val="15517"/>
                <a:lumOff val="173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5320" tIns="45720" rIns="85344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- растормаживание словесных реакций;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- расширение и осмысление стереотипных фраз;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- развитие речевой инициативы.</a:t>
          </a:r>
        </a:p>
      </dsp:txBody>
      <dsp:txXfrm rot="10800000">
        <a:off x="2056430" y="1491219"/>
        <a:ext cx="5603117" cy="1145922"/>
      </dsp:txXfrm>
    </dsp:sp>
    <dsp:sp modelId="{7F98239F-9047-467A-9F0E-A719DD77BE37}">
      <dsp:nvSpPr>
        <dsp:cNvPr id="0" name=""/>
        <dsp:cNvSpPr/>
      </dsp:nvSpPr>
      <dsp:spPr>
        <a:xfrm>
          <a:off x="1196989" y="1491219"/>
          <a:ext cx="1145922" cy="114592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D2EB7C1-A407-41B7-BD9C-023797F4D2BF}">
      <dsp:nvSpPr>
        <dsp:cNvPr id="0" name=""/>
        <dsp:cNvSpPr/>
      </dsp:nvSpPr>
      <dsp:spPr>
        <a:xfrm rot="10800000">
          <a:off x="1769950" y="2979208"/>
          <a:ext cx="5889597" cy="1145922"/>
        </a:xfrm>
        <a:prstGeom prst="homePlate">
          <a:avLst/>
        </a:prstGeom>
        <a:gradFill rotWithShape="0">
          <a:gsLst>
            <a:gs pos="0">
              <a:schemeClr val="accent4">
                <a:hueOff val="533294"/>
                <a:satOff val="31034"/>
                <a:lumOff val="34771"/>
                <a:alphaOff val="0"/>
                <a:shade val="51000"/>
                <a:satMod val="130000"/>
              </a:schemeClr>
            </a:gs>
            <a:gs pos="80000">
              <a:schemeClr val="accent4">
                <a:hueOff val="533294"/>
                <a:satOff val="31034"/>
                <a:lumOff val="34771"/>
                <a:alphaOff val="0"/>
                <a:shade val="93000"/>
                <a:satMod val="130000"/>
              </a:schemeClr>
            </a:gs>
            <a:gs pos="100000">
              <a:schemeClr val="accent4">
                <a:hueOff val="533294"/>
                <a:satOff val="31034"/>
                <a:lumOff val="347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5320" tIns="45720" rIns="85344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Провокация диалогической речи</a:t>
          </a:r>
        </a:p>
      </dsp:txBody>
      <dsp:txXfrm rot="10800000">
        <a:off x="2056430" y="2979208"/>
        <a:ext cx="5603117" cy="1145922"/>
      </dsp:txXfrm>
    </dsp:sp>
    <dsp:sp modelId="{5A5D5379-6487-4A65-B0E0-FA4B15846970}">
      <dsp:nvSpPr>
        <dsp:cNvPr id="0" name=""/>
        <dsp:cNvSpPr/>
      </dsp:nvSpPr>
      <dsp:spPr>
        <a:xfrm>
          <a:off x="1196989" y="2979208"/>
          <a:ext cx="1145922" cy="1145922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20000" b="-20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8954740-2E44-455E-A2A5-4A3CEE049688}">
      <dsp:nvSpPr>
        <dsp:cNvPr id="0" name=""/>
        <dsp:cNvSpPr/>
      </dsp:nvSpPr>
      <dsp:spPr>
        <a:xfrm rot="10800000">
          <a:off x="1769950" y="4467197"/>
          <a:ext cx="5889597" cy="1145922"/>
        </a:xfrm>
        <a:prstGeom prst="homePlate">
          <a:avLst/>
        </a:prstGeom>
        <a:gradFill rotWithShape="0">
          <a:gsLst>
            <a:gs pos="0">
              <a:schemeClr val="accent4">
                <a:hueOff val="799941"/>
                <a:satOff val="46551"/>
                <a:lumOff val="52157"/>
                <a:alphaOff val="0"/>
                <a:shade val="51000"/>
                <a:satMod val="130000"/>
              </a:schemeClr>
            </a:gs>
            <a:gs pos="80000">
              <a:schemeClr val="accent4">
                <a:hueOff val="799941"/>
                <a:satOff val="46551"/>
                <a:lumOff val="52157"/>
                <a:alphaOff val="0"/>
                <a:shade val="93000"/>
                <a:satMod val="130000"/>
              </a:schemeClr>
            </a:gs>
            <a:gs pos="100000">
              <a:schemeClr val="accent4">
                <a:hueOff val="799941"/>
                <a:satOff val="46551"/>
                <a:lumOff val="5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5320" tIns="45720" rIns="85344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Растормаживание самостоятельных высказываний</a:t>
          </a:r>
        </a:p>
      </dsp:txBody>
      <dsp:txXfrm rot="10800000">
        <a:off x="2056430" y="4467197"/>
        <a:ext cx="5603117" cy="1145922"/>
      </dsp:txXfrm>
    </dsp:sp>
    <dsp:sp modelId="{DB166E54-4823-4A31-A216-3F0D6A6E0047}">
      <dsp:nvSpPr>
        <dsp:cNvPr id="0" name=""/>
        <dsp:cNvSpPr/>
      </dsp:nvSpPr>
      <dsp:spPr>
        <a:xfrm>
          <a:off x="1196989" y="4467197"/>
          <a:ext cx="1145922" cy="1145922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-23000" b="-2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A5ED89-9FD1-4954-9187-57FF634C9A60}">
      <dsp:nvSpPr>
        <dsp:cNvPr id="0" name=""/>
        <dsp:cNvSpPr/>
      </dsp:nvSpPr>
      <dsp:spPr>
        <a:xfrm rot="10800000">
          <a:off x="1228486" y="1270"/>
          <a:ext cx="4053840" cy="829627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5843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Методы альтернативной коммуникации</a:t>
          </a:r>
        </a:p>
      </dsp:txBody>
      <dsp:txXfrm rot="10800000">
        <a:off x="1435893" y="1270"/>
        <a:ext cx="3846433" cy="829627"/>
      </dsp:txXfrm>
    </dsp:sp>
    <dsp:sp modelId="{B8A09CCB-5CD0-47CE-8425-F814DDB7EFAA}">
      <dsp:nvSpPr>
        <dsp:cNvPr id="0" name=""/>
        <dsp:cNvSpPr/>
      </dsp:nvSpPr>
      <dsp:spPr>
        <a:xfrm>
          <a:off x="813673" y="1270"/>
          <a:ext cx="829627" cy="82962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F69B1B9-059B-4BC3-A0A8-FE2384A276A7}">
      <dsp:nvSpPr>
        <dsp:cNvPr id="0" name=""/>
        <dsp:cNvSpPr/>
      </dsp:nvSpPr>
      <dsp:spPr>
        <a:xfrm rot="10800000">
          <a:off x="1228486" y="1078547"/>
          <a:ext cx="4053840" cy="829627"/>
        </a:xfrm>
        <a:prstGeom prst="homePlate">
          <a:avLst/>
        </a:prstGeom>
        <a:gradFill rotWithShape="0">
          <a:gsLst>
            <a:gs pos="0">
              <a:schemeClr val="accent4">
                <a:hueOff val="266647"/>
                <a:satOff val="15517"/>
                <a:lumOff val="17386"/>
                <a:alphaOff val="0"/>
                <a:shade val="51000"/>
                <a:satMod val="130000"/>
              </a:schemeClr>
            </a:gs>
            <a:gs pos="80000">
              <a:schemeClr val="accent4">
                <a:hueOff val="266647"/>
                <a:satOff val="15517"/>
                <a:lumOff val="17386"/>
                <a:alphaOff val="0"/>
                <a:shade val="93000"/>
                <a:satMod val="130000"/>
              </a:schemeClr>
            </a:gs>
            <a:gs pos="100000">
              <a:schemeClr val="accent4">
                <a:hueOff val="266647"/>
                <a:satOff val="15517"/>
                <a:lumOff val="173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5843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Обогащение, расширение и осмысление высказываний</a:t>
          </a:r>
        </a:p>
      </dsp:txBody>
      <dsp:txXfrm rot="10800000">
        <a:off x="1435893" y="1078547"/>
        <a:ext cx="3846433" cy="829627"/>
      </dsp:txXfrm>
    </dsp:sp>
    <dsp:sp modelId="{7F98239F-9047-467A-9F0E-A719DD77BE37}">
      <dsp:nvSpPr>
        <dsp:cNvPr id="0" name=""/>
        <dsp:cNvSpPr/>
      </dsp:nvSpPr>
      <dsp:spPr>
        <a:xfrm>
          <a:off x="813673" y="1078547"/>
          <a:ext cx="829627" cy="82962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D2EB7C1-A407-41B7-BD9C-023797F4D2BF}">
      <dsp:nvSpPr>
        <dsp:cNvPr id="0" name=""/>
        <dsp:cNvSpPr/>
      </dsp:nvSpPr>
      <dsp:spPr>
        <a:xfrm rot="10800000">
          <a:off x="1228486" y="2155825"/>
          <a:ext cx="4053840" cy="829627"/>
        </a:xfrm>
        <a:prstGeom prst="homePlate">
          <a:avLst/>
        </a:prstGeom>
        <a:gradFill rotWithShape="0">
          <a:gsLst>
            <a:gs pos="0">
              <a:schemeClr val="accent4">
                <a:hueOff val="533294"/>
                <a:satOff val="31034"/>
                <a:lumOff val="34771"/>
                <a:alphaOff val="0"/>
                <a:shade val="51000"/>
                <a:satMod val="130000"/>
              </a:schemeClr>
            </a:gs>
            <a:gs pos="80000">
              <a:schemeClr val="accent4">
                <a:hueOff val="533294"/>
                <a:satOff val="31034"/>
                <a:lumOff val="34771"/>
                <a:alphaOff val="0"/>
                <a:shade val="93000"/>
                <a:satMod val="130000"/>
              </a:schemeClr>
            </a:gs>
            <a:gs pos="100000">
              <a:schemeClr val="accent4">
                <a:hueOff val="533294"/>
                <a:satOff val="31034"/>
                <a:lumOff val="347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5843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Обогащение, расширение и осмысление высказываний</a:t>
          </a:r>
        </a:p>
      </dsp:txBody>
      <dsp:txXfrm rot="10800000">
        <a:off x="1435893" y="2155825"/>
        <a:ext cx="3846433" cy="829627"/>
      </dsp:txXfrm>
    </dsp:sp>
    <dsp:sp modelId="{5A5D5379-6487-4A65-B0E0-FA4B15846970}">
      <dsp:nvSpPr>
        <dsp:cNvPr id="0" name=""/>
        <dsp:cNvSpPr/>
      </dsp:nvSpPr>
      <dsp:spPr>
        <a:xfrm>
          <a:off x="813673" y="2155825"/>
          <a:ext cx="829627" cy="829627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-20000" b="-20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8954740-2E44-455E-A2A5-4A3CEE049688}">
      <dsp:nvSpPr>
        <dsp:cNvPr id="0" name=""/>
        <dsp:cNvSpPr/>
      </dsp:nvSpPr>
      <dsp:spPr>
        <a:xfrm rot="10800000">
          <a:off x="1228486" y="3233102"/>
          <a:ext cx="4053840" cy="829627"/>
        </a:xfrm>
        <a:prstGeom prst="homePlate">
          <a:avLst/>
        </a:prstGeom>
        <a:gradFill rotWithShape="0">
          <a:gsLst>
            <a:gs pos="0">
              <a:schemeClr val="accent4">
                <a:hueOff val="799941"/>
                <a:satOff val="46551"/>
                <a:lumOff val="52157"/>
                <a:alphaOff val="0"/>
                <a:shade val="51000"/>
                <a:satMod val="130000"/>
              </a:schemeClr>
            </a:gs>
            <a:gs pos="80000">
              <a:schemeClr val="accent4">
                <a:hueOff val="799941"/>
                <a:satOff val="46551"/>
                <a:lumOff val="52157"/>
                <a:alphaOff val="0"/>
                <a:shade val="93000"/>
                <a:satMod val="130000"/>
              </a:schemeClr>
            </a:gs>
            <a:gs pos="100000">
              <a:schemeClr val="accent4">
                <a:hueOff val="799941"/>
                <a:satOff val="46551"/>
                <a:lumOff val="5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5843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Обогащение, расширение и осмысление высказываний</a:t>
          </a:r>
        </a:p>
      </dsp:txBody>
      <dsp:txXfrm rot="10800000">
        <a:off x="1435893" y="3233102"/>
        <a:ext cx="3846433" cy="829627"/>
      </dsp:txXfrm>
    </dsp:sp>
    <dsp:sp modelId="{DB166E54-4823-4A31-A216-3F0D6A6E0047}">
      <dsp:nvSpPr>
        <dsp:cNvPr id="0" name=""/>
        <dsp:cNvSpPr/>
      </dsp:nvSpPr>
      <dsp:spPr>
        <a:xfrm>
          <a:off x="813673" y="3233102"/>
          <a:ext cx="829627" cy="829627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-23000" b="-2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AEF297-CCCA-4C17-9C8F-ECF1D705442A}">
      <dsp:nvSpPr>
        <dsp:cNvPr id="0" name=""/>
        <dsp:cNvSpPr/>
      </dsp:nvSpPr>
      <dsp:spPr>
        <a:xfrm>
          <a:off x="0" y="1104916"/>
          <a:ext cx="7127875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DC9CF-4741-4FEB-9C12-301855E7870C}">
      <dsp:nvSpPr>
        <dsp:cNvPr id="0" name=""/>
        <dsp:cNvSpPr/>
      </dsp:nvSpPr>
      <dsp:spPr>
        <a:xfrm>
          <a:off x="356045" y="136156"/>
          <a:ext cx="4984639" cy="110159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8592" tIns="0" rIns="188592" bIns="0" numCol="1" spcCol="1270" anchor="ctr" anchorCtr="0">
          <a:noAutofit/>
        </a:bodyPr>
        <a:lstStyle/>
        <a:p>
          <a:pPr marL="0" lvl="0" indent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50" kern="1200" dirty="0"/>
            <a:t>Дети и подростки с аутизмом / О.С. Никольская, Е.Р. </a:t>
          </a:r>
          <a:r>
            <a:rPr lang="ru-RU" sz="1050" kern="1200" dirty="0" err="1"/>
            <a:t>Баенская</a:t>
          </a:r>
          <a:r>
            <a:rPr lang="ru-RU" sz="1050" kern="1200" dirty="0"/>
            <a:t>, М.М. </a:t>
          </a:r>
          <a:r>
            <a:rPr lang="ru-RU" sz="1050" kern="1200" dirty="0" err="1"/>
            <a:t>Либлинг</a:t>
          </a:r>
          <a:r>
            <a:rPr lang="ru-RU" sz="1050" kern="1200" dirty="0"/>
            <a:t>, Р.К. Ульянова, Т.И. Морозова. - М.: </a:t>
          </a:r>
          <a:r>
            <a:rPr lang="ru-RU" sz="1050" kern="1200" dirty="0" err="1"/>
            <a:t>Теревинф</a:t>
          </a:r>
          <a:r>
            <a:rPr lang="ru-RU" sz="1050" kern="1200" dirty="0"/>
            <a:t>, - 2005. - 224 с.</a:t>
          </a:r>
        </a:p>
      </dsp:txBody>
      <dsp:txXfrm>
        <a:off x="409821" y="189932"/>
        <a:ext cx="4877087" cy="994047"/>
      </dsp:txXfrm>
    </dsp:sp>
    <dsp:sp modelId="{B429C9AB-CA8A-41A4-865C-28B4DBA9BB22}">
      <dsp:nvSpPr>
        <dsp:cNvPr id="0" name=""/>
        <dsp:cNvSpPr/>
      </dsp:nvSpPr>
      <dsp:spPr>
        <a:xfrm>
          <a:off x="0" y="2349076"/>
          <a:ext cx="7127875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D17419-34FE-4474-9284-D945749C308E}">
      <dsp:nvSpPr>
        <dsp:cNvPr id="0" name=""/>
        <dsp:cNvSpPr/>
      </dsp:nvSpPr>
      <dsp:spPr>
        <a:xfrm>
          <a:off x="356045" y="1380316"/>
          <a:ext cx="4984639" cy="1101599"/>
        </a:xfrm>
        <a:prstGeom prst="roundRect">
          <a:avLst/>
        </a:prstGeom>
        <a:solidFill>
          <a:schemeClr val="accent4">
            <a:hueOff val="266647"/>
            <a:satOff val="15517"/>
            <a:lumOff val="1738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8592" tIns="0" rIns="188592" bIns="0" numCol="1" spcCol="1270" anchor="ctr" anchorCtr="0">
          <a:noAutofit/>
        </a:bodyPr>
        <a:lstStyle/>
        <a:p>
          <a:pPr marL="0" lvl="0" indent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/>
            <a:t>. </a:t>
          </a:r>
          <a:r>
            <a:rPr lang="ru-RU" sz="1000" kern="1200" dirty="0" err="1"/>
            <a:t>Додзина</a:t>
          </a:r>
          <a:r>
            <a:rPr lang="ru-RU" sz="1000" kern="1200" dirty="0"/>
            <a:t>, О.Б. Отражение особенностей взаимодействия с предметным и социальным миром в лексическом развитии детей с аутизмом : автореферат </a:t>
          </a:r>
          <a:r>
            <a:rPr lang="ru-RU" sz="1000" kern="1200" dirty="0" err="1"/>
            <a:t>дис</a:t>
          </a:r>
          <a:r>
            <a:rPr lang="ru-RU" sz="1000" kern="1200" dirty="0"/>
            <a:t>. … канд. психол. наук : 19.00.10 : защищена 18.01.07 / Оксана Борисовна </a:t>
          </a:r>
          <a:r>
            <a:rPr lang="ru-RU" sz="1000" kern="1200" dirty="0" err="1"/>
            <a:t>Додзина</a:t>
          </a:r>
          <a:r>
            <a:rPr lang="ru-RU" sz="1000" kern="1200" dirty="0"/>
            <a:t>. – М., 2007. – 24 с. – </a:t>
          </a:r>
          <a:r>
            <a:rPr lang="ru-RU" sz="1000" kern="1200" dirty="0" err="1"/>
            <a:t>Библиогр</a:t>
          </a:r>
          <a:r>
            <a:rPr lang="ru-RU" sz="1000" kern="1200" dirty="0"/>
            <a:t>.: с. 24. </a:t>
          </a:r>
          <a:endParaRPr lang="ru-RU" sz="500" kern="1200" dirty="0"/>
        </a:p>
      </dsp:txBody>
      <dsp:txXfrm>
        <a:off x="409821" y="1434092"/>
        <a:ext cx="4877087" cy="994047"/>
      </dsp:txXfrm>
    </dsp:sp>
    <dsp:sp modelId="{D9AA72DF-848E-4FF7-8EA9-6B277DAB4608}">
      <dsp:nvSpPr>
        <dsp:cNvPr id="0" name=""/>
        <dsp:cNvSpPr/>
      </dsp:nvSpPr>
      <dsp:spPr>
        <a:xfrm>
          <a:off x="0" y="3593235"/>
          <a:ext cx="7127875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0C84D3-92D2-4B89-91FD-E87B2285198F}">
      <dsp:nvSpPr>
        <dsp:cNvPr id="0" name=""/>
        <dsp:cNvSpPr/>
      </dsp:nvSpPr>
      <dsp:spPr>
        <a:xfrm>
          <a:off x="356045" y="2624476"/>
          <a:ext cx="4984639" cy="1101599"/>
        </a:xfrm>
        <a:prstGeom prst="roundRect">
          <a:avLst/>
        </a:prstGeom>
        <a:solidFill>
          <a:schemeClr val="accent4">
            <a:hueOff val="533294"/>
            <a:satOff val="31034"/>
            <a:lumOff val="3477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8592" tIns="0" rIns="188592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 err="1"/>
            <a:t>Додзина</a:t>
          </a:r>
          <a:r>
            <a:rPr lang="ru-RU" sz="1000" kern="1200" dirty="0"/>
            <a:t>, О.Б. Психологические характеристики речевого развития детей с аутизмом / О.Б. </a:t>
          </a:r>
          <a:r>
            <a:rPr lang="ru-RU" sz="1000" kern="1200" dirty="0" err="1"/>
            <a:t>Додзина</a:t>
          </a:r>
          <a:r>
            <a:rPr lang="ru-RU" sz="1000" kern="1200" dirty="0"/>
            <a:t> // Дефектология. – 2004. – № 6. – С. 44-52. – </a:t>
          </a:r>
          <a:r>
            <a:rPr lang="ru-RU" sz="1000" kern="1200" dirty="0" err="1"/>
            <a:t>Библиогр</a:t>
          </a:r>
          <a:r>
            <a:rPr lang="ru-RU" sz="1000" kern="1200" dirty="0"/>
            <a:t>.: с. 52. </a:t>
          </a:r>
        </a:p>
      </dsp:txBody>
      <dsp:txXfrm>
        <a:off x="409821" y="2678252"/>
        <a:ext cx="4877087" cy="994047"/>
      </dsp:txXfrm>
    </dsp:sp>
    <dsp:sp modelId="{2353D1C5-4E2E-4E95-88C9-1DF3C6B3D630}">
      <dsp:nvSpPr>
        <dsp:cNvPr id="0" name=""/>
        <dsp:cNvSpPr/>
      </dsp:nvSpPr>
      <dsp:spPr>
        <a:xfrm>
          <a:off x="0" y="4837395"/>
          <a:ext cx="7127875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CE12E3-DCCA-44A2-9D8F-D5A8E1286D17}">
      <dsp:nvSpPr>
        <dsp:cNvPr id="0" name=""/>
        <dsp:cNvSpPr/>
      </dsp:nvSpPr>
      <dsp:spPr>
        <a:xfrm>
          <a:off x="356045" y="3868635"/>
          <a:ext cx="4984639" cy="1101599"/>
        </a:xfrm>
        <a:prstGeom prst="roundRect">
          <a:avLst/>
        </a:prstGeom>
        <a:solidFill>
          <a:schemeClr val="accent4">
            <a:hueOff val="799941"/>
            <a:satOff val="46551"/>
            <a:lumOff val="5215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8592" tIns="0" rIns="188592" bIns="0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/>
            <a:t>Никольская, О.С. </a:t>
          </a:r>
          <a:r>
            <a:rPr lang="ru-RU" sz="1000" kern="1200" dirty="0"/>
            <a:t>Проблемы</a:t>
          </a:r>
          <a:r>
            <a:rPr lang="ru-RU" sz="900" kern="1200" dirty="0"/>
            <a:t> обучения аутичных детей / О.С. Никольская // Дефектология. - 1995. - №2.</a:t>
          </a:r>
        </a:p>
      </dsp:txBody>
      <dsp:txXfrm>
        <a:off x="409821" y="3922411"/>
        <a:ext cx="4877087" cy="9940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Click to edit Master text styles</a:t>
            </a:r>
          </a:p>
          <a:p>
            <a:pPr lvl="1"/>
            <a:r>
              <a:rPr lang="ru-RU" noProof="0"/>
              <a:t>Second level</a:t>
            </a:r>
          </a:p>
          <a:p>
            <a:pPr lvl="2"/>
            <a:r>
              <a:rPr lang="ru-RU" noProof="0"/>
              <a:t>Third level</a:t>
            </a:r>
          </a:p>
          <a:p>
            <a:pPr lvl="3"/>
            <a:r>
              <a:rPr lang="ru-RU" noProof="0"/>
              <a:t>Fourth level</a:t>
            </a:r>
          </a:p>
          <a:p>
            <a:pPr lvl="4"/>
            <a:r>
              <a:rPr lang="ru-RU" noProof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E82B9905-4B88-4157-A9CF-BF83ABCE9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47813" y="5373688"/>
            <a:ext cx="5903912" cy="1109662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algn="l">
              <a:defRPr sz="3200"/>
            </a:lvl1pPr>
          </a:lstStyle>
          <a:p>
            <a:pPr lvl="0"/>
            <a:r>
              <a:rPr lang="ru-RU" noProof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6045200"/>
            <a:ext cx="5903912" cy="696913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pPr lvl="0"/>
            <a:r>
              <a:rPr lang="ru-RU" noProof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84888" y="1268413"/>
            <a:ext cx="1871662" cy="5472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313" y="1268413"/>
            <a:ext cx="5464175" cy="5472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7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243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268413"/>
            <a:ext cx="74168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844675"/>
            <a:ext cx="74168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2627784" y="404813"/>
            <a:ext cx="6306666" cy="720725"/>
          </a:xfrm>
        </p:spPr>
        <p:txBody>
          <a:bodyPr/>
          <a:lstStyle/>
          <a:p>
            <a:pPr algn="r" eaLnBrk="1" hangingPunct="1"/>
            <a:r>
              <a:rPr lang="ru-RU" dirty="0">
                <a:solidFill>
                  <a:schemeClr val="tx2"/>
                </a:solidFill>
              </a:rPr>
              <a:t>Специфика логопедической работы с детьми с РАС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3AA9C99-C307-7FE6-ED7D-1D63F8B4AA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83768" y="5949280"/>
            <a:ext cx="5903912" cy="696913"/>
          </a:xfrm>
        </p:spPr>
        <p:txBody>
          <a:bodyPr/>
          <a:lstStyle/>
          <a:p>
            <a:r>
              <a:rPr lang="ru-RU" sz="14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Учитель-логопед Кавказского филиала ГБУ «Центр диагностики и консультирования» КК </a:t>
            </a:r>
          </a:p>
          <a:p>
            <a:r>
              <a:rPr lang="ru-RU" sz="14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Анна Александровна </a:t>
            </a:r>
            <a:r>
              <a:rPr lang="ru-RU" sz="1400" b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Драбыч</a:t>
            </a:r>
            <a:endParaRPr lang="ru-RU" sz="140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60350"/>
            <a:ext cx="6480175" cy="649288"/>
          </a:xfrm>
        </p:spPr>
        <p:txBody>
          <a:bodyPr/>
          <a:lstStyle/>
          <a:p>
            <a:pPr algn="l" eaLnBrk="1" hangingPunct="1"/>
            <a:r>
              <a:rPr lang="ru-RU" sz="2400" dirty="0">
                <a:solidFill>
                  <a:schemeClr val="tx2"/>
                </a:solidFill>
              </a:rPr>
              <a:t>Группы аутистического развития, сформулированных О.С. Никольской</a:t>
            </a:r>
            <a:endParaRPr lang="uk-UA" sz="2400" dirty="0">
              <a:solidFill>
                <a:schemeClr val="tx2"/>
              </a:solidFill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351BAE33-8AC1-9896-196E-377A40125E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489913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188913"/>
            <a:ext cx="7127875" cy="723900"/>
          </a:xfrm>
        </p:spPr>
        <p:txBody>
          <a:bodyPr/>
          <a:lstStyle/>
          <a:p>
            <a:pPr algn="l" eaLnBrk="1" hangingPunct="1"/>
            <a:r>
              <a:rPr lang="ru-RU" dirty="0">
                <a:solidFill>
                  <a:srgbClr val="080808"/>
                </a:solidFill>
              </a:rPr>
              <a:t>Этапы работы</a:t>
            </a:r>
            <a:endParaRPr lang="en-US" dirty="0">
              <a:solidFill>
                <a:srgbClr val="080808"/>
              </a:solidFill>
            </a:endParaRP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3FE84237-5D86-1BBE-4D90-D3639D54F9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991090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47CEFF-E04F-610E-5CC5-CA057D68E4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5E3D18C8-B41A-E6C3-B953-1D05FA9F32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8175" y="188913"/>
            <a:ext cx="7127875" cy="723900"/>
          </a:xfrm>
        </p:spPr>
        <p:txBody>
          <a:bodyPr/>
          <a:lstStyle/>
          <a:p>
            <a:pPr algn="l" eaLnBrk="1" hangingPunct="1"/>
            <a:r>
              <a:rPr lang="ru-RU" sz="3200" dirty="0">
                <a:solidFill>
                  <a:srgbClr val="080808"/>
                </a:solidFill>
              </a:rPr>
              <a:t>Этап установления устойчивого эмоционального контакта</a:t>
            </a:r>
            <a:endParaRPr lang="en-US" sz="3200" dirty="0">
              <a:solidFill>
                <a:srgbClr val="080808"/>
              </a:solidFill>
            </a:endParaRP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42BB4922-8271-7572-A11C-DB315E6786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038191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73739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9C098E3-0EB9-ABCE-EFBF-06DBFF4506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9978087-B863-7779-44B7-181F933C55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8175" y="188913"/>
            <a:ext cx="7127875" cy="723900"/>
          </a:xfrm>
        </p:spPr>
        <p:txBody>
          <a:bodyPr/>
          <a:lstStyle/>
          <a:p>
            <a:pPr algn="l" eaLnBrk="1" hangingPunct="1"/>
            <a:r>
              <a:rPr lang="ru-RU" sz="3200" dirty="0">
                <a:solidFill>
                  <a:srgbClr val="080808"/>
                </a:solidFill>
              </a:rPr>
              <a:t>Этап растормаживания (провокации) речи </a:t>
            </a:r>
            <a:endParaRPr lang="en-US" sz="3200" dirty="0">
              <a:solidFill>
                <a:srgbClr val="080808"/>
              </a:solidFill>
            </a:endParaRP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66808357-8489-AE25-586B-487AC16A8F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0092775"/>
              </p:ext>
            </p:extLst>
          </p:nvPr>
        </p:nvGraphicFramePr>
        <p:xfrm>
          <a:off x="179512" y="1052737"/>
          <a:ext cx="8856538" cy="56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37719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903C92-81EA-E14A-C3D9-75DB75BAA6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F2C3713-80C9-196B-678D-B9D10F544B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8175" y="188913"/>
            <a:ext cx="7127875" cy="723900"/>
          </a:xfrm>
        </p:spPr>
        <p:txBody>
          <a:bodyPr/>
          <a:lstStyle/>
          <a:p>
            <a:pPr algn="l" eaLnBrk="1" hangingPunct="1"/>
            <a:r>
              <a:rPr lang="ru-RU" sz="3200" dirty="0">
                <a:solidFill>
                  <a:srgbClr val="080808"/>
                </a:solidFill>
              </a:rPr>
              <a:t>Этап обогащения, расширения и осмысления высказываний </a:t>
            </a:r>
            <a:endParaRPr lang="en-US" sz="3200" dirty="0">
              <a:solidFill>
                <a:srgbClr val="080808"/>
              </a:solidFill>
            </a:endParaRP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F320E0B7-692B-8E3A-71B5-2081C02FEF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499192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0824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48FDA91-9B63-ABE3-2F54-3DA37D0517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60E66F5B-EE08-1C73-7F9F-B8F80AD53B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8175" y="188913"/>
            <a:ext cx="7127875" cy="723900"/>
          </a:xfrm>
        </p:spPr>
        <p:txBody>
          <a:bodyPr/>
          <a:lstStyle/>
          <a:p>
            <a:pPr algn="l" eaLnBrk="1" hangingPunct="1"/>
            <a:r>
              <a:rPr lang="ru-RU" sz="3200" dirty="0">
                <a:solidFill>
                  <a:srgbClr val="080808"/>
                </a:solidFill>
              </a:rPr>
              <a:t>Литература  </a:t>
            </a:r>
            <a:endParaRPr lang="en-US" sz="3200" dirty="0">
              <a:solidFill>
                <a:srgbClr val="080808"/>
              </a:solidFill>
            </a:endParaRP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CC2A10EB-349F-02B0-4DC8-1DB5195C7B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3505187"/>
              </p:ext>
            </p:extLst>
          </p:nvPr>
        </p:nvGraphicFramePr>
        <p:xfrm>
          <a:off x="1523999" y="1397000"/>
          <a:ext cx="7127875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8359383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4">
      <a:dk1>
        <a:srgbClr val="4D4D4D"/>
      </a:dk1>
      <a:lt1>
        <a:srgbClr val="FFFFFF"/>
      </a:lt1>
      <a:dk2>
        <a:srgbClr val="000000"/>
      </a:dk2>
      <a:lt2>
        <a:srgbClr val="9B6902"/>
      </a:lt2>
      <a:accent1>
        <a:srgbClr val="C75E00"/>
      </a:accent1>
      <a:accent2>
        <a:srgbClr val="FED416"/>
      </a:accent2>
      <a:accent3>
        <a:srgbClr val="FFFFFF"/>
      </a:accent3>
      <a:accent4>
        <a:srgbClr val="404040"/>
      </a:accent4>
      <a:accent5>
        <a:srgbClr val="E0B6AA"/>
      </a:accent5>
      <a:accent6>
        <a:srgbClr val="E6C013"/>
      </a:accent6>
      <a:hlink>
        <a:srgbClr val="EE6600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D5E1F3"/>
        </a:lt2>
        <a:accent1>
          <a:srgbClr val="BC4417"/>
        </a:accent1>
        <a:accent2>
          <a:srgbClr val="CF9C1C"/>
        </a:accent2>
        <a:accent3>
          <a:srgbClr val="FFFFFF"/>
        </a:accent3>
        <a:accent4>
          <a:srgbClr val="404040"/>
        </a:accent4>
        <a:accent5>
          <a:srgbClr val="DAB0AB"/>
        </a:accent5>
        <a:accent6>
          <a:srgbClr val="BB8D18"/>
        </a:accent6>
        <a:hlink>
          <a:srgbClr val="E8C97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986615"/>
        </a:lt2>
        <a:accent1>
          <a:srgbClr val="BF4413"/>
        </a:accent1>
        <a:accent2>
          <a:srgbClr val="FFAB21"/>
        </a:accent2>
        <a:accent3>
          <a:srgbClr val="FFFFFF"/>
        </a:accent3>
        <a:accent4>
          <a:srgbClr val="404040"/>
        </a:accent4>
        <a:accent5>
          <a:srgbClr val="DCB0AA"/>
        </a:accent5>
        <a:accent6>
          <a:srgbClr val="E79B1D"/>
        </a:accent6>
        <a:hlink>
          <a:srgbClr val="C5A37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4A1B17"/>
        </a:lt2>
        <a:accent1>
          <a:srgbClr val="C66C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DFBAAA"/>
        </a:accent5>
        <a:accent6>
          <a:srgbClr val="E6C013"/>
        </a:accent6>
        <a:hlink>
          <a:srgbClr val="FFDE9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013"/>
        </a:accent6>
        <a:hlink>
          <a:srgbClr val="EE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570301"/>
        </a:lt2>
        <a:accent1>
          <a:srgbClr val="D37E00"/>
        </a:accent1>
        <a:accent2>
          <a:srgbClr val="F5CB03"/>
        </a:accent2>
        <a:accent3>
          <a:srgbClr val="FFFFFF"/>
        </a:accent3>
        <a:accent4>
          <a:srgbClr val="404040"/>
        </a:accent4>
        <a:accent5>
          <a:srgbClr val="E6C0AA"/>
        </a:accent5>
        <a:accent6>
          <a:srgbClr val="DEB802"/>
        </a:accent6>
        <a:hlink>
          <a:srgbClr val="D860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713C0C"/>
        </a:lt2>
        <a:accent1>
          <a:srgbClr val="E4B058"/>
        </a:accent1>
        <a:accent2>
          <a:srgbClr val="FDD912"/>
        </a:accent2>
        <a:accent3>
          <a:srgbClr val="FFFFFF"/>
        </a:accent3>
        <a:accent4>
          <a:srgbClr val="404040"/>
        </a:accent4>
        <a:accent5>
          <a:srgbClr val="EFD4B4"/>
        </a:accent5>
        <a:accent6>
          <a:srgbClr val="E5C40F"/>
        </a:accent6>
        <a:hlink>
          <a:srgbClr val="E063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953900"/>
        </a:lt2>
        <a:accent1>
          <a:srgbClr val="B65300"/>
        </a:accent1>
        <a:accent2>
          <a:srgbClr val="CE6A00"/>
        </a:accent2>
        <a:accent3>
          <a:srgbClr val="FFFFFF"/>
        </a:accent3>
        <a:accent4>
          <a:srgbClr val="404040"/>
        </a:accent4>
        <a:accent5>
          <a:srgbClr val="D7B3AA"/>
        </a:accent5>
        <a:accent6>
          <a:srgbClr val="BA5F00"/>
        </a:accent6>
        <a:hlink>
          <a:srgbClr val="F0A806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D87200"/>
        </a:lt2>
        <a:accent1>
          <a:srgbClr val="E29B07"/>
        </a:accent1>
        <a:accent2>
          <a:srgbClr val="EDBF03"/>
        </a:accent2>
        <a:accent3>
          <a:srgbClr val="FFFFFF"/>
        </a:accent3>
        <a:accent4>
          <a:srgbClr val="404040"/>
        </a:accent4>
        <a:accent5>
          <a:srgbClr val="EECBAA"/>
        </a:accent5>
        <a:accent6>
          <a:srgbClr val="D7AD02"/>
        </a:accent6>
        <a:hlink>
          <a:srgbClr val="7CA43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D24D06"/>
        </a:lt2>
        <a:accent1>
          <a:srgbClr val="E59709"/>
        </a:accent1>
        <a:accent2>
          <a:srgbClr val="E9AC24"/>
        </a:accent2>
        <a:accent3>
          <a:srgbClr val="FFFFFF"/>
        </a:accent3>
        <a:accent4>
          <a:srgbClr val="404040"/>
        </a:accent4>
        <a:accent5>
          <a:srgbClr val="F0C9AA"/>
        </a:accent5>
        <a:accent6>
          <a:srgbClr val="D39B20"/>
        </a:accent6>
        <a:hlink>
          <a:srgbClr val="F7B80B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CD5003"/>
        </a:lt2>
        <a:accent1>
          <a:srgbClr val="419DCF"/>
        </a:accent1>
        <a:accent2>
          <a:srgbClr val="BC1F1F"/>
        </a:accent2>
        <a:accent3>
          <a:srgbClr val="FFFFFF"/>
        </a:accent3>
        <a:accent4>
          <a:srgbClr val="404040"/>
        </a:accent4>
        <a:accent5>
          <a:srgbClr val="B0CCE4"/>
        </a:accent5>
        <a:accent6>
          <a:srgbClr val="AA1B1B"/>
        </a:accent6>
        <a:hlink>
          <a:srgbClr val="FFE42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DF2905"/>
        </a:lt2>
        <a:accent1>
          <a:srgbClr val="D05203"/>
        </a:accent1>
        <a:accent2>
          <a:srgbClr val="72A3E1"/>
        </a:accent2>
        <a:accent3>
          <a:srgbClr val="FFFFFF"/>
        </a:accent3>
        <a:accent4>
          <a:srgbClr val="404040"/>
        </a:accent4>
        <a:accent5>
          <a:srgbClr val="E4B3AA"/>
        </a:accent5>
        <a:accent6>
          <a:srgbClr val="6793CC"/>
        </a:accent6>
        <a:hlink>
          <a:srgbClr val="F3A10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53</TotalTime>
  <Words>367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Arial</vt:lpstr>
      <vt:lpstr>template</vt:lpstr>
      <vt:lpstr>Специфика логопедической работы с детьми с РАС</vt:lpstr>
      <vt:lpstr>Группы аутистического развития, сформулированных О.С. Никольской</vt:lpstr>
      <vt:lpstr>Этапы работы</vt:lpstr>
      <vt:lpstr>Этап установления устойчивого эмоционального контакта</vt:lpstr>
      <vt:lpstr>Этап растормаживания (провокации) речи </vt:lpstr>
      <vt:lpstr>Этап обогащения, расширения и осмысления высказываний </vt:lpstr>
      <vt:lpstr>Литература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ГБУ КК Центр диагностики и консультирования</dc:creator>
  <cp:lastModifiedBy>ГБУ КК Центр диагностики и консультирования</cp:lastModifiedBy>
  <cp:revision>3</cp:revision>
  <dcterms:created xsi:type="dcterms:W3CDTF">2024-12-09T07:23:41Z</dcterms:created>
  <dcterms:modified xsi:type="dcterms:W3CDTF">2024-12-23T11:18:44Z</dcterms:modified>
</cp:coreProperties>
</file>