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57" r:id="rId4"/>
    <p:sldId id="271" r:id="rId5"/>
    <p:sldId id="287" r:id="rId6"/>
    <p:sldId id="279" r:id="rId7"/>
    <p:sldId id="288" r:id="rId8"/>
    <p:sldId id="289" r:id="rId9"/>
    <p:sldId id="280" r:id="rId10"/>
    <p:sldId id="285" r:id="rId11"/>
  </p:sldIdLst>
  <p:sldSz cx="12192000" cy="6858000"/>
  <p:notesSz cx="6794500" cy="9931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FF7"/>
    <a:srgbClr val="336600"/>
    <a:srgbClr val="00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226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009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004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922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969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713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21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157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693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956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84816-4367-48B6-9627-873E57D94ECA}" type="datetimeFigureOut">
              <a:rPr lang="ru-RU" smtClean="0"/>
              <a:t>18.09.2024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215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8462" y="3020258"/>
            <a:ext cx="11746523" cy="1368693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</a:pP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педагога-психолога </a:t>
            </a:r>
            <a:b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организации </a:t>
            </a:r>
            <a:b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профилактической работы</a:t>
            </a:r>
            <a:endParaRPr lang="ru-RU" sz="4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290" y="5071943"/>
            <a:ext cx="9144000" cy="1655762"/>
          </a:xfrm>
        </p:spPr>
        <p:txBody>
          <a:bodyPr/>
          <a:lstStyle/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Коровина Марина Александровна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 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«Центр диагностики и консультирования» КК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6689"/>
          <a:stretch/>
        </p:blipFill>
        <p:spPr>
          <a:xfrm>
            <a:off x="-56918" y="227253"/>
            <a:ext cx="2095036" cy="115252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60305" y="341851"/>
            <a:ext cx="86428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учреждение, осуществляющее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психолого-педагогическую и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медико-социальную помощь  </a:t>
            </a: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диагностики и консультирования» Краснодарского края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6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49" y="4388951"/>
            <a:ext cx="2493047" cy="2338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097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8070" y="2685190"/>
            <a:ext cx="4920027" cy="1715602"/>
          </a:xfrm>
        </p:spPr>
        <p:txBody>
          <a:bodyPr>
            <a:noAutofit/>
          </a:bodyPr>
          <a:lstStyle/>
          <a:p>
            <a:pPr marL="0" indent="0" algn="ctr">
              <a:spcAft>
                <a:spcPts val="1000"/>
              </a:spcAft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 8 (861) 992-66-73</a:t>
            </a:r>
          </a:p>
          <a:p>
            <a:pPr marL="0" indent="0" algn="ctr">
              <a:spcAft>
                <a:spcPts val="1000"/>
              </a:spcAft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://cdik-center.ru/ </a:t>
            </a:r>
          </a:p>
          <a:p>
            <a:pPr marL="0" indent="0" algn="ctr">
              <a:spcAft>
                <a:spcPts val="1000"/>
              </a:spcAft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почта: diagn.omo@bk.ru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60305" y="341851"/>
            <a:ext cx="86428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учреждение, осуществляющее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психолого-педагогическую и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медико-социальную помощь  </a:t>
            </a: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диагностики и консультирования» Краснодарского края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b="46689"/>
          <a:stretch/>
        </p:blipFill>
        <p:spPr>
          <a:xfrm>
            <a:off x="-56918" y="227253"/>
            <a:ext cx="2095036" cy="11525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326" y="1625962"/>
            <a:ext cx="5768572" cy="4326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7676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76141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Первичная профилактика </a:t>
            </a:r>
            <a:endParaRPr lang="ru-RU" sz="4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0246" y="1880452"/>
            <a:ext cx="10577145" cy="301686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образовательной организацией на протяжении всего учебного года, предназначена для обучающихся всех возрастных категорий и направлена на воспитание позитивно ориентированной личности, формирование культуры здорового образа жизни, ценностных ориентаций, укрепление психического здоровья несовершеннолетних, формирование у них навыков конструктивного взаимодействия с окружающими, развитие коммуникативных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способностей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38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76141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Диагностическое направление (</a:t>
            </a:r>
            <a:r>
              <a:rPr lang="ru-RU" sz="40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ример</a:t>
            </a: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4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12576" y="1880452"/>
            <a:ext cx="7754815" cy="3016862"/>
          </a:xfrm>
        </p:spPr>
        <p:txBody>
          <a:bodyPr>
            <a:noAutofit/>
          </a:bodyPr>
          <a:lstStyle/>
          <a:p>
            <a:pPr>
              <a:spcAft>
                <a:spcPts val="10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социально-психологическое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7-11 </a:t>
            </a:r>
            <a:r>
              <a:rPr lang="ru-RU" sz="24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сентябрь-ноябрь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spcAft>
                <a:spcPts val="10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1, 5, 10 </a:t>
            </a:r>
            <a:r>
              <a:rPr lang="ru-RU" sz="24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октябрь-ноябрь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spcAft>
                <a:spcPts val="10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психологический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климат в коллективе 1-11 </a:t>
            </a:r>
            <a:r>
              <a:rPr lang="ru-RU" sz="24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ноябрь-декабрь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spcAft>
                <a:spcPts val="10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тревожности 9,11 </a:t>
            </a:r>
            <a:r>
              <a:rPr lang="ru-RU" sz="24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январь-февраль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spcAft>
                <a:spcPts val="10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психоэмоциональное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5-11 </a:t>
            </a:r>
            <a:r>
              <a:rPr lang="ru-RU" sz="24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сентябрь-май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5" name="Picture 2" descr="человечки для презентации на прозрачном фоне проблема решена: 1 тыс  изображений найдено в Яндекс Картинка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62" y="1880452"/>
            <a:ext cx="3362446" cy="33624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706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446" y="672856"/>
            <a:ext cx="11133993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по проведению мониторинга психоэмоционального состояния</a:t>
            </a:r>
            <a:endParaRPr lang="ru-RU" sz="4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589085" y="2777267"/>
            <a:ext cx="10931769" cy="3016862"/>
          </a:xfrm>
        </p:spPr>
        <p:txBody>
          <a:bodyPr>
            <a:noAutofit/>
          </a:bodyPr>
          <a:lstStyle/>
          <a:p>
            <a:pPr marL="0" indent="0" algn="just">
              <a:spcAft>
                <a:spcPts val="1000"/>
              </a:spcAft>
              <a:buNone/>
            </a:pPr>
            <a:r>
              <a:rPr lang="ru-RU" sz="2400" b="1" u="sng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проведения:</a:t>
            </a:r>
          </a:p>
          <a:p>
            <a:pPr marL="0" indent="0" algn="just">
              <a:spcAft>
                <a:spcPts val="1000"/>
              </a:spcAft>
              <a:buNone/>
            </a:pP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 –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заполнение листа наблюдения за поведением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(Приложение 1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 algn="just">
              <a:spcAft>
                <a:spcPts val="1000"/>
              </a:spcAft>
              <a:buNone/>
            </a:pP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Октябрь-ноябрь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первичной (</a:t>
            </a:r>
            <a:r>
              <a:rPr lang="ru-RU" sz="24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скрининговой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диагностики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2); проведение углубленной диагностики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(Приложение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</a:p>
          <a:p>
            <a:pPr marL="0" indent="0" algn="just">
              <a:spcAft>
                <a:spcPts val="1000"/>
              </a:spcAft>
              <a:buNone/>
            </a:pP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Ноябрь</a:t>
            </a: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январь, апрель 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(первая неделя каждой четверти)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лист наблюдения за поведением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</a:p>
          <a:p>
            <a:pPr marL="0" indent="0" algn="just">
              <a:spcAft>
                <a:spcPts val="1000"/>
              </a:spcAft>
              <a:buNone/>
            </a:pP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Март-май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проведение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углубленной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диагностики с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обучающимися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89085" y="1563929"/>
            <a:ext cx="11210192" cy="1372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000"/>
              </a:spcAft>
              <a:buNone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министерства образования, науки и молодежной политики Краснодарского края                                       от 10.10.2023 № 47-01-13-19685/23</a:t>
            </a:r>
          </a:p>
          <a:p>
            <a:pPr marL="0" indent="0">
              <a:spcAft>
                <a:spcPts val="1000"/>
              </a:spcAft>
              <a:buNone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ГБОУ ИРО Краснодарского края от 16.10.2023 № 01-20/4822 (уточненные методические рекомендации)</a:t>
            </a:r>
            <a:endParaRPr lang="ru-RU" sz="1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87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76141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Вторичная </a:t>
            </a:r>
            <a:r>
              <a:rPr lang="ru-RU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</a:t>
            </a:r>
            <a:endParaRPr lang="ru-RU" sz="4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0246" y="1880452"/>
            <a:ext cx="10577145" cy="3016862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обучающимися «группы риска» с целью предупреждения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выявленных девиаций</a:t>
            </a: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с обучающимися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поступлении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о маркерах девиантного поведения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24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251" y="429281"/>
            <a:ext cx="10852638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психолого-педагогического сопровождения</a:t>
            </a:r>
            <a:endParaRPr lang="ru-RU" sz="4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7005" y="1549983"/>
            <a:ext cx="4120661" cy="423133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0" indent="0" algn="ctr">
              <a:spcAft>
                <a:spcPts val="1000"/>
              </a:spcAft>
              <a:buNone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 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98" y="1794520"/>
            <a:ext cx="4863891" cy="3647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трелка вправо 3"/>
          <p:cNvSpPr/>
          <p:nvPr/>
        </p:nvSpPr>
        <p:spPr>
          <a:xfrm rot="5400000">
            <a:off x="3370243" y="2092943"/>
            <a:ext cx="404725" cy="20249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587006" y="2424395"/>
            <a:ext cx="4120661" cy="71327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1000"/>
              </a:spcAft>
              <a:buNone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сихолого-педагогическое сопровождение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1587007" y="3579520"/>
            <a:ext cx="4120661" cy="42313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 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1620852" y="4500334"/>
            <a:ext cx="4135314" cy="4918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динамики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1620852" y="5452567"/>
            <a:ext cx="4120661" cy="7385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Корректировка плана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ИППС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завершение сопровождения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трелка вправо 14"/>
          <p:cNvSpPr/>
          <p:nvPr/>
        </p:nvSpPr>
        <p:spPr>
          <a:xfrm rot="5400000">
            <a:off x="3370243" y="3266629"/>
            <a:ext cx="404725" cy="20249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5400000">
            <a:off x="3370244" y="4141041"/>
            <a:ext cx="404725" cy="20249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5400000">
            <a:off x="3370244" y="5111834"/>
            <a:ext cx="404725" cy="20249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17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354" y="576141"/>
            <a:ext cx="11192608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ИППС обучающегося </a:t>
            </a:r>
            <a:r>
              <a:rPr lang="ru-RU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«группы риска»</a:t>
            </a:r>
            <a:endParaRPr lang="ru-RU" sz="4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4430" y="1211141"/>
            <a:ext cx="5346456" cy="5425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77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76141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Третичная </a:t>
            </a:r>
            <a:r>
              <a:rPr lang="ru-RU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</a:t>
            </a:r>
            <a:endParaRPr lang="ru-RU" sz="4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0246" y="1880452"/>
            <a:ext cx="10577145" cy="301686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с обучающимися, проявляющими девиантное поведение, направлена на уменьшение риска возобновления девиаций, активизацию личностных ресурсов, формирование социально-эффективных стратегий поведения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74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76141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карта обучающегося</a:t>
            </a:r>
            <a:endParaRPr lang="ru-RU" sz="4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4930" y="1511175"/>
            <a:ext cx="11051932" cy="3016862"/>
          </a:xfrm>
        </p:spPr>
        <p:txBody>
          <a:bodyPr>
            <a:noAutofit/>
          </a:bodyPr>
          <a:lstStyle/>
          <a:p>
            <a:pPr>
              <a:spcAft>
                <a:spcPts val="10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согласие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на диагностику и ПП сопровождение (при наличии отдельного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spcAft>
                <a:spcPts val="10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по результатам диагностики (индивидуальное) с выводом</a:t>
            </a:r>
          </a:p>
          <a:p>
            <a:pPr>
              <a:spcAft>
                <a:spcPts val="10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индивидуального психолого-педагогического сопровождения обучающегося </a:t>
            </a:r>
          </a:p>
          <a:p>
            <a:pPr>
              <a:spcAft>
                <a:spcPts val="10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диагностики (бланки заполненные обучающимся) 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протоколы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консультаций (желательно)</a:t>
            </a:r>
          </a:p>
          <a:p>
            <a:pPr>
              <a:spcAft>
                <a:spcPts val="10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по результатам итоговой диагностики с выводом + анализ динамики</a:t>
            </a:r>
          </a:p>
        </p:txBody>
      </p:sp>
    </p:spTree>
    <p:extLst>
      <p:ext uri="{BB962C8B-B14F-4D97-AF65-F5344CB8AC3E}">
        <p14:creationId xmlns:p14="http://schemas.microsoft.com/office/powerpoint/2010/main" val="85252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1644</TotalTime>
  <Words>371</Words>
  <Application>Microsoft Office PowerPoint</Application>
  <PresentationFormat>Широкоэкранный</PresentationFormat>
  <Paragraphs>45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Деятельность педагога-психолога  при организации  профилактической работы</vt:lpstr>
      <vt:lpstr>Первичная профилактика </vt:lpstr>
      <vt:lpstr>Диагностическое направление (Пример)</vt:lpstr>
      <vt:lpstr>Методические рекомендации по проведению мониторинга психоэмоционального состояния</vt:lpstr>
      <vt:lpstr>Вторичная профилактика </vt:lpstr>
      <vt:lpstr>Алгоритм психолого-педагогического сопровождения</vt:lpstr>
      <vt:lpstr>План ИППС обучающегося «группы риска»</vt:lpstr>
      <vt:lpstr>Третичная профилактика </vt:lpstr>
      <vt:lpstr>Индивидуальная карта обучающегося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сопровождения в профессиональныхдетей ветеранов (участников) СВО</dc:title>
  <dc:creator>Пользователь</dc:creator>
  <cp:lastModifiedBy>Пользователь</cp:lastModifiedBy>
  <cp:revision>125</cp:revision>
  <cp:lastPrinted>2023-10-03T07:27:22Z</cp:lastPrinted>
  <dcterms:created xsi:type="dcterms:W3CDTF">2023-09-15T10:46:16Z</dcterms:created>
  <dcterms:modified xsi:type="dcterms:W3CDTF">2024-09-18T12:14:07Z</dcterms:modified>
</cp:coreProperties>
</file>