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3" r:id="rId2"/>
    <p:sldId id="286" r:id="rId3"/>
    <p:sldId id="293" r:id="rId4"/>
    <p:sldId id="289" r:id="rId5"/>
    <p:sldId id="294" r:id="rId6"/>
    <p:sldId id="300" r:id="rId7"/>
    <p:sldId id="295" r:id="rId8"/>
    <p:sldId id="299" r:id="rId9"/>
    <p:sldId id="296" r:id="rId10"/>
    <p:sldId id="298" r:id="rId11"/>
    <p:sldId id="301" r:id="rId12"/>
    <p:sldId id="302" r:id="rId13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FF7"/>
    <a:srgbClr val="336600"/>
    <a:srgbClr val="00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03.04.2024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7226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03.04.2024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4009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03.04.2024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1004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03.04.2024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6922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03.04.2024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1969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03.04.2024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471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03.04.2024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121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03.04.2024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03.04.2024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4157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03.04.2024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0693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03.04.2024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195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84816-4367-48B6-9627-873E57D94ECA}" type="datetimeFigureOut">
              <a:rPr lang="ru-RU" smtClean="0"/>
              <a:t>03.04.2024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DA406-69C0-4B0B-AA01-8DF1AE6715D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8215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7161" y="2519504"/>
            <a:ext cx="9949125" cy="1999862"/>
          </a:xfrm>
        </p:spPr>
        <p:txBody>
          <a:bodyPr anchor="t">
            <a:noAutofit/>
          </a:bodyPr>
          <a:lstStyle/>
          <a:p>
            <a:pPr>
              <a:lnSpc>
                <a:spcPct val="114000"/>
              </a:lnSpc>
            </a:pPr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кризисной помощи </a:t>
            </a: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организации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46689"/>
          <a:stretch/>
        </p:blipFill>
        <p:spPr>
          <a:xfrm>
            <a:off x="-56918" y="227253"/>
            <a:ext cx="2095036" cy="115252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60305" y="341851"/>
            <a:ext cx="86428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осуществляющее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медико-социальную помощь 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диагностики и консультирования» Краснодарского края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42279" y="5544493"/>
            <a:ext cx="24927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3-5 апреля 2024 г.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7591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555" y="611310"/>
            <a:ext cx="10533186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12144" y="1444088"/>
            <a:ext cx="1069698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Стабилизация эмоционального состояния родителей (законных представителей)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особенностях психологических процессов в период проживания обучающимися кризисной ситуации и в посткризисный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Разъяснение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важности соблюдения правил информационной безопасности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вопросов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посещения детьми траурных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вариантах обращения за дополнительной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</a:t>
            </a:r>
          </a:p>
          <a:p>
            <a:pPr algn="just">
              <a:lnSpc>
                <a:spcPct val="150000"/>
              </a:lnSpc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7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217" y="285994"/>
            <a:ext cx="10533186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6862" y="753940"/>
            <a:ext cx="11271738" cy="6540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и контроль эмоционального состояния обучающихся, особенно из выявленной «группы риска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своевременное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специалистами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организации в случаях выявления признаков эмоционального неблагополучия у участников образовательного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своевременное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администрацией и специалистами образовательной организации родителей (законных представителей) в случаях выявления признаков эмоционального неблагополучия у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мероприятий с обучающимися: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групповые (в рамках первичной профилактики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выявленной «группы риска» (ФИО) разработать индивидуальные планы сопровождения обучающихся (индивидуальная работа + групповая работа + с родителями + с педагогами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оказания индивидуальной психологической помощи педагогам и родителям с целью стабилизации психоэмоционального состояния (по запросу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82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217" y="285994"/>
            <a:ext cx="10533186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педагогу-психологу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1079256"/>
            <a:ext cx="1127173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участнику образовательного процесса осознать пережить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ситуацию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 образовательного процесса о том, что с ним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актуализировать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расширить представления о самопомощи 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о себе, своих эмоциях 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чувствах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участника образовательного процесса о доступных внутренних и внешних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ресурсах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позитивный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Образ-Я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структурировать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жизненные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дополнительных вариантах получения профессиональной психологической помощи (телефоны доверия, чаты и другое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05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1792" y="2405085"/>
            <a:ext cx="9861202" cy="1999862"/>
          </a:xfrm>
        </p:spPr>
        <p:txBody>
          <a:bodyPr anchor="t">
            <a:noAutofit/>
          </a:bodyPr>
          <a:lstStyle/>
          <a:p>
            <a:pPr>
              <a:lnSpc>
                <a:spcPct val="114000"/>
              </a:lnSpc>
            </a:pP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мобильных психологов при завершенном суициде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46689"/>
          <a:stretch/>
        </p:blipFill>
        <p:spPr>
          <a:xfrm>
            <a:off x="-56918" y="227253"/>
            <a:ext cx="2095036" cy="115252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60305" y="341851"/>
            <a:ext cx="86428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осуществляющее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медико-социальную помощь 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диагностики и консультирования» Краснодарского края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7522" y="5202238"/>
            <a:ext cx="9144000" cy="1655762"/>
          </a:xfrm>
        </p:spPr>
        <p:txBody>
          <a:bodyPr/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Коровина Марина Александровна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ГБУ «Центр диагностики и консультирования» КК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31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19908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r>
              <a:rPr lang="ru-RU" sz="4000" b="1" dirty="0" smtClean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при завершенном суициде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7391" y="958363"/>
            <a:ext cx="11553093" cy="521860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Выяснение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администрации школы информации, которой владеют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администрация ОО, обучающиеся, учителя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классе погибшего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дебрифинга, выявление «группы риска»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индивидуальной психологической помощи обучающимся, выявленным в результате проведенного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дебрифинга, оказание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индивидуальной психологической помощи ближайшему окружению погибшего	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разъяснительной групповой работы с педагогическим коллективом о выработке единой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позиции и единой версии произошедшего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индивидуальной психологической поддержки педагогам и персоналу, которые в ней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нуждаются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разъяснительной групповой работы с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родителями, оказание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индивидуальной психологической поддержки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необходимости)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рекомендаций администрации школы, педагогу-психологу по дальнейшей работе с обучающимися, родителями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педагогами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44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763" y="743194"/>
            <a:ext cx="10533186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Выяснение 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которой владеют администрация ОО, обучающиеся, учителя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05961" y="2015589"/>
            <a:ext cx="846113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Мультизадачность в работе с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администрацией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случилось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 или несчастный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случай?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Знают ли дети? Когда узнали?</a:t>
            </a:r>
          </a:p>
        </p:txBody>
      </p:sp>
      <p:pic>
        <p:nvPicPr>
          <p:cNvPr id="1026" name="Picture 2" descr="Человечки для презентаций на прозрачном фоне анимация - фото и картинки  abrakadabra.fu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998" y="2870870"/>
            <a:ext cx="2152297" cy="24597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человечки для презентации на прозрачном фоне проблема решена: 1 тыс 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4598" y="4115957"/>
            <a:ext cx="2429363" cy="24293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95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763" y="743194"/>
            <a:ext cx="10533186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</a:t>
            </a: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«группы риска»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05961" y="2015589"/>
            <a:ext cx="93667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в классе погибшего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дебрифинга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обучающихся, требующих повышенного внимания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картинки для презентации человечки право: 2 тыс изображений найдено в  Яндекс Картинка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4255" y="3765840"/>
            <a:ext cx="2256889" cy="22568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Картинки человечек для презентации - 83 фот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469" y="3545693"/>
            <a:ext cx="4422647" cy="2764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86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763" y="743194"/>
            <a:ext cx="10533186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 с обучающимися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05961" y="2015589"/>
            <a:ext cx="99646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Стабилизация эмоционального состояния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Выход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ресурсное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о дополнительной помощи</a:t>
            </a:r>
          </a:p>
          <a:p>
            <a:pPr algn="just">
              <a:lnSpc>
                <a:spcPct val="150000"/>
              </a:lnSpc>
            </a:pP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ходе консультирования, подбора методов, приемов и технологий работы, важно учитывать возрастные и индивидуальные особенности, степень вовлеченности в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ситуацию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Типология клиентов психолога и психотерапев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944" y="1901289"/>
            <a:ext cx="3130851" cy="20640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08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763" y="365125"/>
            <a:ext cx="10533186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индивидуальной психологической помощи обучающимся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5992" y="1225689"/>
            <a:ext cx="1114864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Примерные вопросы: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О чем бы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хотел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поговорить?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Хотел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 что-то обсудить или что-то узнать у меня?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Может быть,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хочешь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 ответы на какие-то вопросы?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Что сейчас хочется сделать?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Какие чувства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испытываешь?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Есть ли взрослые люди, с которыми можете поговорить, поделиться?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Что можно сделать, чтобы появились силы пережить происходящее?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Что я могу сделать для тебя?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Что ты собираешься сделать, чтобы себя поддержать, после того как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закончится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консультация?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Есть ли еще какие-то вопросы, которые хотелось бы задать?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Что в нашей беседе показалось самым важным?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Какие мысли останутся после нашей беседы?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Мы все обсудили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70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2255" y="365125"/>
            <a:ext cx="10533186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педагогами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1195" y="1571626"/>
            <a:ext cx="104581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профессиональных задач: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удержание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взрослой позиции реагирования на кризисную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ситуацию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 обучающимся с учетом возможных изменений в когнитивных процессах в связи с влиянием кризисной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Разъяснение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важности соблюдения правил информационной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394" y="4492869"/>
            <a:ext cx="2493047" cy="2338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331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463" y="198071"/>
            <a:ext cx="10533186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педагогами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0791" y="833071"/>
            <a:ext cx="11107615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Примерная структура групповой консультации взрослых участников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процесса</a:t>
            </a:r>
          </a:p>
          <a:p>
            <a:endParaRPr lang="ru-RU" sz="1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специалистов, присутствующих на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случившемся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цели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встречи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важности позиции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взрослого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Важность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соблюдения правил информационной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реакции переживания кризисной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Ненормативные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реакции переживания кризисной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эмоционального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неблагополучия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(анкета для классных руководителей 4 раза в год)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педагогического коллектива в случае выявления обучающегося, находящегося в сложном эмоциональном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состоянии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о посещении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траурных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вариантах обращения за дополнительной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89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2301</TotalTime>
  <Words>662</Words>
  <Application>Microsoft Office PowerPoint</Application>
  <PresentationFormat>Широкоэкранный</PresentationFormat>
  <Paragraphs>92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Тема Office</vt:lpstr>
      <vt:lpstr>Организация кризисной помощи  в образовательной организации</vt:lpstr>
      <vt:lpstr>Алгоритм действий мобильных психологов при завершенном суициде</vt:lpstr>
      <vt:lpstr>Алгоритм действий при завершенном суициде </vt:lpstr>
      <vt:lpstr>Выяснение информации, которой владеют администрация ОО, обучающиеся, учителя </vt:lpstr>
      <vt:lpstr>Выявление «группы риска»</vt:lpstr>
      <vt:lpstr>Индивидуальная работа с обучающимися</vt:lpstr>
      <vt:lpstr>Оказание индивидуальной психологической помощи обучающимся</vt:lpstr>
      <vt:lpstr>Работа с педагогами</vt:lpstr>
      <vt:lpstr>Работа с педагогами</vt:lpstr>
      <vt:lpstr>Работа с родителями</vt:lpstr>
      <vt:lpstr>Рекомендации</vt:lpstr>
      <vt:lpstr>Рекомендации педагогу-психологу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сопровождения в профессиональныхдетей ветеранов (участников) СВО</dc:title>
  <dc:creator>Пользователь</dc:creator>
  <cp:lastModifiedBy>Пользователь</cp:lastModifiedBy>
  <cp:revision>178</cp:revision>
  <cp:lastPrinted>2024-03-25T10:24:43Z</cp:lastPrinted>
  <dcterms:created xsi:type="dcterms:W3CDTF">2023-09-15T10:46:16Z</dcterms:created>
  <dcterms:modified xsi:type="dcterms:W3CDTF">2024-04-03T06:53:20Z</dcterms:modified>
</cp:coreProperties>
</file>