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5" r:id="rId4"/>
    <p:sldId id="262" r:id="rId5"/>
    <p:sldId id="272" r:id="rId7"/>
    <p:sldId id="258" r:id="rId8"/>
    <p:sldId id="265" r:id="rId9"/>
    <p:sldId id="259" r:id="rId10"/>
    <p:sldId id="266" r:id="rId11"/>
    <p:sldId id="260" r:id="rId12"/>
    <p:sldId id="267" r:id="rId13"/>
    <p:sldId id="261" r:id="rId14"/>
    <p:sldId id="268" r:id="rId15"/>
    <p:sldId id="27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EAD01BD5-3788-441A-A763-BD2893B610C1}" type="datetimeFigureOut">
              <a:rPr lang="ru-RU" smtClean="0"/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22FF3D3-30F4-45C7-B1B0-9C5B85AA80E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5.jpeg"/><Relationship Id="rId10" Type="http://schemas.openxmlformats.org/officeDocument/2006/relationships/image" Target="../media/image14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6774" y="783150"/>
            <a:ext cx="4739148" cy="2472812"/>
          </a:xfrm>
        </p:spPr>
        <p:txBody>
          <a:bodyPr>
            <a:noAutofit/>
          </a:bodyPr>
          <a:lstStyle/>
          <a:p>
            <a:pPr>
              <a:tabLst>
                <a:tab pos="1430020" algn="l"/>
              </a:tabLst>
            </a:pPr>
            <a:r>
              <a:rPr lang="ru-RU" sz="40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Бозоян</a:t>
            </a:r>
            <a:r>
              <a:rPr lang="ru-RU" sz="4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Владимировна</a:t>
            </a:r>
            <a:br>
              <a:rPr lang="ru-RU" sz="4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0864" y="4247534"/>
            <a:ext cx="4857135" cy="1010265"/>
          </a:xfrm>
        </p:spPr>
        <p:txBody>
          <a:bodyPr/>
          <a:lstStyle/>
          <a:p>
            <a:r>
              <a:rPr lang="ru-RU" i="1" dirty="0">
                <a:solidFill>
                  <a:schemeClr val="tx1"/>
                </a:solidFill>
              </a:rPr>
              <a:t>МАДОУ №20 д/с «Жемчужинка»</a:t>
            </a:r>
            <a:endParaRPr lang="ru-RU" i="1" dirty="0">
              <a:solidFill>
                <a:schemeClr val="tx1"/>
              </a:solidFill>
            </a:endParaRPr>
          </a:p>
          <a:p>
            <a:r>
              <a:rPr lang="ru-RU" dirty="0"/>
              <a:t>г. Анапа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6565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20220125_13463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49300" y="-635"/>
            <a:ext cx="10923905" cy="68611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4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i="1" dirty="0"/>
              <a:t>В родительском чате несколько дней родители активно обсуждаю предстоящий детский праздник, очень много вопросов и разногласий. Например: один из воспитателей говорит, что для мальчиков-белая рубашка, черные брючки. Для девочек – нарядные платья. Второй воспитатель группы говорит -Приходите как посчитаете нужным. </a:t>
            </a:r>
            <a:r>
              <a:rPr lang="ru-RU" sz="4000" i="1"/>
              <a:t>У родителей вопрос, воспитатели между собой обсуждают рабочие моменты?</a:t>
            </a:r>
            <a:endParaRPr lang="ru-RU" sz="4000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20220125_1358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1830" y="-59055"/>
            <a:ext cx="11163300" cy="6917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endParaRPr lang="ru-RU" altLang="en-US" sz="8800"/>
          </a:p>
          <a:p>
            <a:pPr marL="0" indent="0" algn="ctr">
              <a:buNone/>
            </a:pPr>
            <a:r>
              <a:rPr lang="ru-RU" altLang="en-US" sz="8800" i="1"/>
              <a:t>СПАСИБО ЗА ВНИМАНИЕ</a:t>
            </a:r>
            <a:endParaRPr lang="ru-RU" altLang="en-US" sz="8800" i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indent="0" algn="ctr">
              <a:buNone/>
            </a:pPr>
            <a:r>
              <a:rPr lang="ru-RU" altLang="en-US"/>
              <a:t>Тема выступления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endParaRPr lang="ru-RU" altLang="en-US"/>
          </a:p>
          <a:p>
            <a:pPr marL="0" indent="0" algn="ctr">
              <a:buNone/>
            </a:pPr>
            <a:endParaRPr lang="ru-RU" altLang="en-US"/>
          </a:p>
          <a:p>
            <a:pPr marL="0" indent="0" algn="ctr">
              <a:buNone/>
            </a:pPr>
            <a:r>
              <a:rPr lang="ru-RU" altLang="en-US"/>
              <a:t>«Использование арт-терапевтических методов в работе с педагогами по повышению уровня психологической компетентности»</a:t>
            </a:r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Замещающее содержимое 5" descr="20220125_13360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9725" y="-219075"/>
            <a:ext cx="11234420" cy="7077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image00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35890" y="-394970"/>
            <a:ext cx="3046095" cy="4351655"/>
          </a:xfrm>
          <a:prstGeom prst="rect">
            <a:avLst/>
          </a:prstGeom>
        </p:spPr>
      </p:pic>
      <p:pic>
        <p:nvPicPr>
          <p:cNvPr id="10" name="Изображение 9" descr="1614569129_96-p-multyashnie-kartinki-na-belom-fone-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715" y="-592455"/>
            <a:ext cx="4004945" cy="2482215"/>
          </a:xfrm>
          <a:prstGeom prst="rect">
            <a:avLst/>
          </a:prstGeom>
        </p:spPr>
      </p:pic>
      <p:pic>
        <p:nvPicPr>
          <p:cNvPr id="11" name="Изображение 10" descr="hello_html_61a907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5115" y="3185795"/>
            <a:ext cx="3390265" cy="4780915"/>
          </a:xfrm>
          <a:prstGeom prst="rect">
            <a:avLst/>
          </a:prstGeom>
        </p:spPr>
      </p:pic>
      <p:pic>
        <p:nvPicPr>
          <p:cNvPr id="13" name="Изображение 12" descr="skazochniegeroi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550" y="3691890"/>
            <a:ext cx="2794000" cy="3073400"/>
          </a:xfrm>
          <a:prstGeom prst="rect">
            <a:avLst/>
          </a:prstGeom>
        </p:spPr>
      </p:pic>
      <p:pic>
        <p:nvPicPr>
          <p:cNvPr id="14" name="Изображение 13" descr="maxresdefaul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265" y="3796030"/>
            <a:ext cx="4741545" cy="2667635"/>
          </a:xfrm>
          <a:prstGeom prst="rect">
            <a:avLst/>
          </a:prstGeom>
        </p:spPr>
      </p:pic>
      <p:pic>
        <p:nvPicPr>
          <p:cNvPr id="16" name="Замещающее содержимое 15" descr="1313148_042816-wpvi-shrek-img"/>
          <p:cNvPicPr>
            <a:picLocks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7879080" y="80645"/>
            <a:ext cx="3368675" cy="1894840"/>
          </a:xfrm>
          <a:prstGeom prst="rect">
            <a:avLst/>
          </a:prstGeom>
        </p:spPr>
      </p:pic>
      <p:pic>
        <p:nvPicPr>
          <p:cNvPr id="17" name="Изображение 16" descr="26876122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7270" y="1673860"/>
            <a:ext cx="2953385" cy="2505710"/>
          </a:xfrm>
          <a:prstGeom prst="rect">
            <a:avLst/>
          </a:prstGeom>
        </p:spPr>
      </p:pic>
      <p:pic>
        <p:nvPicPr>
          <p:cNvPr id="18" name="Изображение 17" descr="Рисунки-для-детей-сказочных-героев-016-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4235" y="5092065"/>
            <a:ext cx="1673225" cy="1673225"/>
          </a:xfrm>
          <a:prstGeom prst="rect">
            <a:avLst/>
          </a:prstGeom>
        </p:spPr>
      </p:pic>
      <p:pic>
        <p:nvPicPr>
          <p:cNvPr id="19" name="Изображение 18" descr="kuk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13150" y="1647190"/>
            <a:ext cx="1621790" cy="2532380"/>
          </a:xfrm>
          <a:prstGeom prst="rect">
            <a:avLst/>
          </a:prstGeom>
        </p:spPr>
      </p:pic>
      <p:pic>
        <p:nvPicPr>
          <p:cNvPr id="20" name="Изображение 19" descr="800-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14235" y="2504440"/>
            <a:ext cx="2266315" cy="2266315"/>
          </a:xfrm>
          <a:prstGeom prst="rect">
            <a:avLst/>
          </a:prstGeom>
        </p:spPr>
      </p:pic>
      <p:pic>
        <p:nvPicPr>
          <p:cNvPr id="21" name="Изображение 20" descr="40-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99150" y="1264920"/>
            <a:ext cx="1814830" cy="2426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1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/>
              <a:t>В младшей группе Ваня во время прогулки сильно укусил Свету и Петю.</a:t>
            </a:r>
            <a:endParaRPr lang="ru-RU" sz="40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8" name="Замещающее содержимое 7" descr="20220125_1340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04215" y="-109855"/>
            <a:ext cx="11011535" cy="82435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2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/>
              <a:t> Вечером, когда родители пришли в детский сад за детьми, увидев сильные укусы у своих детей, стали возмущаться и требовать в агрессивной форме объяснений от воспитателя.</a:t>
            </a:r>
            <a:endParaRPr lang="ru-RU" sz="40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Замещающее содержимое 5" descr="20220125_1344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61975" y="9525"/>
            <a:ext cx="10880725" cy="68211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Ситуация 3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/>
              <a:t>Заведующий детским садом проходя по коридору услышала, как воспитатель   Мария Ивановна, сильно повышает голос на ребенка, употребляя при этом оскорбительные слова. </a:t>
            </a:r>
            <a:endParaRPr lang="ru-RU" sz="4000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Presentation</Application>
  <PresentationFormat>Широкоэкранный</PresentationFormat>
  <Paragraphs>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Calibri Light</vt:lpstr>
      <vt:lpstr>Blue Waves</vt:lpstr>
      <vt:lpstr>Бозоян  Марина Владимировна Педагог-психолог</vt:lpstr>
      <vt:lpstr>PowerPoint 演示文稿</vt:lpstr>
      <vt:lpstr>PowerPoint 演示文稿</vt:lpstr>
      <vt:lpstr>PowerPoint 演示文稿</vt:lpstr>
      <vt:lpstr>Ситуация 1</vt:lpstr>
      <vt:lpstr>PowerPoint 演示文稿</vt:lpstr>
      <vt:lpstr>Ситуация 2</vt:lpstr>
      <vt:lpstr>PowerPoint 演示文稿</vt:lpstr>
      <vt:lpstr>Ситуация 3</vt:lpstr>
      <vt:lpstr>PowerPoint 演示文稿</vt:lpstr>
      <vt:lpstr>Ситуация 4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Бозоян  Марина Владимировна Педагог-психолог</dc:title>
  <dc:creator>Марина Базоян</dc:creator>
  <cp:lastModifiedBy>ACER</cp:lastModifiedBy>
  <cp:revision>5</cp:revision>
  <dcterms:created xsi:type="dcterms:W3CDTF">2021-11-08T06:26:00Z</dcterms:created>
  <dcterms:modified xsi:type="dcterms:W3CDTF">2022-01-25T18:53:15Z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64852161FE7B4F5D972BDCD0EA543F13</vt:lpwstr>
  </property>
  <property fmtid="{D5CDD505-2E9C-101B-9397-08002B2CF9AE}" pid="3" name="KSOProductBuildVer">
    <vt:lpwstr>1049-11.2.0.10443</vt:lpwstr>
  </property>
</Properties>
</file>