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2" r:id="rId4"/>
    <p:sldId id="281" r:id="rId5"/>
    <p:sldId id="278" r:id="rId6"/>
    <p:sldId id="28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2A3E"/>
    <a:srgbClr val="8A366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8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3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6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9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10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1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3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99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27DD-385C-473C-8D54-170291047E37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A8C-99EC-4B2C-9938-C3C18B66B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uact=8&amp;ved=0ahUKEwjq5N2E1PnWAhXGHJoKHexEDzsQjRwIBw&amp;url=https://play.google.com/store/apps/details?id=ru.kuchaknig.android.freebooks.psy&amp;psig=AOvVaw1vT4PHoAyr6c2xoUSCrb2K&amp;ust=150839823576309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3431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Государственное бюджетное учреждение, осуществляющее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психолого-педагогическую и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медико-социальную помощь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«Центр диагностики и консультирования»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Краснодарского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края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8136904" cy="172819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b="1" i="1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Тревожность </a:t>
            </a:r>
            <a:r>
              <a:rPr lang="ru-RU" sz="4400" b="1" i="1" cap="small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обучающихся </a:t>
            </a:r>
            <a:endParaRPr lang="ru-RU" sz="4400" b="1" i="1" cap="small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400" b="1" i="1" cap="small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i="1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образовательном процессе</a:t>
            </a:r>
          </a:p>
        </p:txBody>
      </p:sp>
      <p:pic>
        <p:nvPicPr>
          <p:cNvPr id="1026" name="Picture 2" descr="\\192.168.1.6\пересылка-орг-мет-отдел\эмблем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03" y="5563"/>
            <a:ext cx="1800200" cy="14792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5013176"/>
            <a:ext cx="51845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Александровна, 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ГБУ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КК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Картинки по запросу ПСИХОЛОГИЯ">
            <a:hlinkClick r:id="rId3"/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563"/>
            <a:ext cx="1463366" cy="1484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0519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ПСИХОЛОГИЯ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1463366" cy="1484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475656" y="110519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Социальные факторы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влияющие на тревожность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661439"/>
            <a:ext cx="741682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Смена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учебного коллектива (период адаптации)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Регулярно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повторяющиеся оценочно-экзаменационные ситуации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Неблагоприятные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отношения с педагогами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Неадекватные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ожидания со стороны родителей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Сложные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семейные обстоятельства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Дефицит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социальной поддержки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Социальные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стрессы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8" name="Picture 3" descr="C:\Users\Тамара\Desktop\тревога\бел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509120"/>
            <a:ext cx="3968440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36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0519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ПСИХОЛОГИЯ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1463366" cy="1484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547664" y="85785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Личностные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факторы,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влияющие на тревожность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9876" y="1684490"/>
            <a:ext cx="8566620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самоорганизации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перегрузки (большой объем учебного материала)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недосыпание, истощение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Академические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Несформированность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конструктивных </a:t>
            </a:r>
            <a:r>
              <a:rPr lang="ru-RU" sz="2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копинговых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стратегий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Невозможность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свою жизнь</a:t>
            </a:r>
          </a:p>
        </p:txBody>
      </p:sp>
      <p:pic>
        <p:nvPicPr>
          <p:cNvPr id="8" name="Picture 2" descr="C:\Users\Тамара\Desktop\тревога\246178_morda_-rozha_-rozhica_-glaza_-vzglyad_-yashherka__1920x1080_(www.GetBg.net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5815"/>
            <a:ext cx="3816424" cy="2146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3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0519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ПСИХОЛОГИЯ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1463366" cy="1484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929325" y="404664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Направления работы педагога-психолога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1415" y="1507935"/>
            <a:ext cx="583957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Фронтальная психодиагностика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74688" y="2528675"/>
            <a:ext cx="494725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Углубленная психодиагностика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74688" y="3076121"/>
            <a:ext cx="49214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родителей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74688" y="3645024"/>
            <a:ext cx="49472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Индивидуальная/групповая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работа с обучающимися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74688" y="4509120"/>
            <a:ext cx="49214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74688" y="5131463"/>
            <a:ext cx="652630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психопрофилактические мероприятия для обучающихся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педагогами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0898" y="2022588"/>
            <a:ext cx="1821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риска»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80954" y="2101896"/>
            <a:ext cx="21679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низким и среднем 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уровнем тревожности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>
            <a:off x="3348314" y="1885833"/>
            <a:ext cx="0" cy="64284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2" idx="0"/>
          </p:cNvCxnSpPr>
          <p:nvPr/>
        </p:nvCxnSpPr>
        <p:spPr>
          <a:xfrm>
            <a:off x="3335412" y="2898007"/>
            <a:ext cx="0" cy="17811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4" idx="0"/>
          </p:cNvCxnSpPr>
          <p:nvPr/>
        </p:nvCxnSpPr>
        <p:spPr>
          <a:xfrm flipH="1">
            <a:off x="3335412" y="4272209"/>
            <a:ext cx="12902" cy="23691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588224" y="1877267"/>
            <a:ext cx="36004" cy="3254196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155715" y="3318582"/>
            <a:ext cx="359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0519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ПСИХОЛОГИЯ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1463366" cy="1484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547664" y="47667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Диагностические методики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814162"/>
              </p:ext>
            </p:extLst>
          </p:nvPr>
        </p:nvGraphicFramePr>
        <p:xfrm>
          <a:off x="251520" y="1484784"/>
          <a:ext cx="8711416" cy="52884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47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3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методики</a:t>
                      </a:r>
                      <a:endParaRPr lang="ru-RU" sz="1800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диагностики</a:t>
                      </a:r>
                      <a:endParaRPr lang="ru-RU" sz="1800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 </a:t>
                      </a:r>
                      <a:r>
                        <a:rPr lang="ru-RU" sz="1600" b="1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Спилбергера</a:t>
                      </a:r>
                      <a:r>
                        <a:rPr lang="ru-RU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-Ханина (STAI)</a:t>
                      </a:r>
                      <a:endParaRPr lang="ru-RU" sz="1600" b="1" baseline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личностной и реактивной (ситуативной) тревожности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Шкала тревоги Бека (адаптация Н.В. </a:t>
                      </a:r>
                      <a:r>
                        <a:rPr lang="ru-RU" sz="1600" b="1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Тарабриной</a:t>
                      </a:r>
                      <a:r>
                        <a:rPr lang="ru-RU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1" baseline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Выявление симптомов тревоги и степени ее выраженности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5327474"/>
                  </a:ext>
                </a:extLst>
              </a:tr>
              <a:tr h="540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Шкала страха негативной оценки (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FNE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Watson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Измерение уровня тревоги в ситуациях оценивания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Шкала проявлений тревоги Тейлора (TMAS, адаптация Т. А. Немчинова, В. Г. </a:t>
                      </a: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Норакидзе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личностной тревожности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Опросник недавних жизненных событий у студентов (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Kohn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Lafreniere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Gurevich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 уровня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интерперсонального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академического стресса, а также общего уровня стресса. Содержит список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микрострессов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типичных для студентов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2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Самооценка психических состояний Г. </a:t>
                      </a: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Айзенка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(адаптация к подростковому возрасту </a:t>
                      </a:r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М.В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Хайкиной)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Диагностика ригидности, тревожности, агрессивности, фрустрации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1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 жизнестойкости </a:t>
                      </a: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Мадди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скрининговый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адаптация Е.Н. Осина)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способности выдерживать и эффективно преодолевать стрессовые ситуации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23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Госпитальная шкала тревоги и депрессии (</a:t>
                      </a:r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HADS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, тревожности и депрессии </a:t>
                      </a:r>
                      <a:r>
                        <a:rPr lang="ru-RU" sz="16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Зигмонда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)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тяжести симптомов депрессии и тревоги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9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3431"/>
            <a:ext cx="5688632" cy="100811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Государственное бюджетное учреждение, осуществляющее</a:t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психолого-педагогическую и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медико-социальную помощь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«Центр диагностики и консультирования»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Краснодарского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края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\\192.168.1.6\пересылка-орг-мет-отдел\эмблем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03" y="5563"/>
            <a:ext cx="1800200" cy="14792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Картинки по запросу ПСИХОЛОГИЯ">
            <a:hlinkClick r:id="rId3"/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563"/>
            <a:ext cx="1463366" cy="148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1"/>
          <a:stretch/>
        </p:blipFill>
        <p:spPr>
          <a:xfrm>
            <a:off x="2643370" y="1504483"/>
            <a:ext cx="3929268" cy="28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331640" y="4336483"/>
            <a:ext cx="63848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(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861) 992-66-73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http://cdik-center.ru/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diagn@bk.ru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5352146"/>
            <a:ext cx="6337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995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869</TotalTime>
  <Words>330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Государственное бюджетное учреждение, осуществляющее  психолого-педагогическую и медико-социальную помощь  «Центр диагностики и консультирования»  Краснодарского края </vt:lpstr>
      <vt:lpstr>  </vt:lpstr>
      <vt:lpstr>  </vt:lpstr>
      <vt:lpstr>  </vt:lpstr>
      <vt:lpstr>  </vt:lpstr>
      <vt:lpstr> Государственное бюджетное учреждение, осуществляющее  психолого-педагогическую и медико-социальную помощь  «Центр диагностики и консультирования»  Краснодарского края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</dc:creator>
  <cp:lastModifiedBy>Пользователь</cp:lastModifiedBy>
  <cp:revision>75</cp:revision>
  <cp:lastPrinted>2018-06-28T13:40:49Z</cp:lastPrinted>
  <dcterms:created xsi:type="dcterms:W3CDTF">2013-08-01T08:17:42Z</dcterms:created>
  <dcterms:modified xsi:type="dcterms:W3CDTF">2022-06-09T08:59:17Z</dcterms:modified>
</cp:coreProperties>
</file>